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0" r:id="rId1"/>
  </p:sldMasterIdLst>
  <p:notesMasterIdLst>
    <p:notesMasterId r:id="rId17"/>
  </p:notesMasterIdLst>
  <p:handoutMasterIdLst>
    <p:handoutMasterId r:id="rId18"/>
  </p:handoutMasterIdLst>
  <p:sldIdLst>
    <p:sldId id="274" r:id="rId2"/>
    <p:sldId id="256" r:id="rId3"/>
    <p:sldId id="291" r:id="rId4"/>
    <p:sldId id="275" r:id="rId5"/>
    <p:sldId id="265" r:id="rId6"/>
    <p:sldId id="284" r:id="rId7"/>
    <p:sldId id="285" r:id="rId8"/>
    <p:sldId id="286" r:id="rId9"/>
    <p:sldId id="290" r:id="rId10"/>
    <p:sldId id="287" r:id="rId11"/>
    <p:sldId id="288" r:id="rId12"/>
    <p:sldId id="289" r:id="rId13"/>
    <p:sldId id="293" r:id="rId14"/>
    <p:sldId id="281" r:id="rId15"/>
    <p:sldId id="277" r:id="rId16"/>
  </p:sldIdLst>
  <p:sldSz cx="9144000" cy="6858000" type="screen4x3"/>
  <p:notesSz cx="6858000" cy="92964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99"/>
    <p:restoredTop sz="90952"/>
  </p:normalViewPr>
  <p:slideViewPr>
    <p:cSldViewPr>
      <p:cViewPr varScale="1">
        <p:scale>
          <a:sx n="105" d="100"/>
          <a:sy n="105"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0" d="100"/>
          <a:sy n="40" d="100"/>
        </p:scale>
        <p:origin x="-148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2B99313A-D4E7-432F-92E3-642FB89F9CB6}"/>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kumimoji="0" sz="1200">
                <a:latin typeface="+mn-lt"/>
              </a:defRPr>
            </a:lvl1pPr>
          </a:lstStyle>
          <a:p>
            <a:pPr>
              <a:defRPr/>
            </a:pPr>
            <a:endParaRPr lang="en-US"/>
          </a:p>
        </p:txBody>
      </p:sp>
      <p:sp>
        <p:nvSpPr>
          <p:cNvPr id="14339" name="Rectangle 3">
            <a:extLst>
              <a:ext uri="{FF2B5EF4-FFF2-40B4-BE49-F238E27FC236}">
                <a16:creationId xmlns="" xmlns:a16="http://schemas.microsoft.com/office/drawing/2014/main" id="{6DF4EB3B-FB8B-4109-8652-AD84CDEC1121}"/>
              </a:ext>
            </a:extLst>
          </p:cNvPr>
          <p:cNvSpPr>
            <a:spLocks noGrp="1" noChangeArrowheads="1"/>
          </p:cNvSpPr>
          <p:nvPr>
            <p:ph type="dt" sz="quarter" idx="1"/>
          </p:nvPr>
        </p:nvSpPr>
        <p:spPr bwMode="auto">
          <a:xfrm>
            <a:off x="388620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kumimoji="0" sz="1200">
                <a:latin typeface="+mn-lt"/>
              </a:defRPr>
            </a:lvl1pPr>
          </a:lstStyle>
          <a:p>
            <a:pPr>
              <a:defRPr/>
            </a:pPr>
            <a:fld id="{A408B6E9-E143-F342-A7AA-CEAB5E0F44E6}" type="datetime1">
              <a:rPr lang="en-US"/>
              <a:pPr>
                <a:defRPr/>
              </a:pPr>
              <a:t>7/6/2023</a:t>
            </a:fld>
            <a:endParaRPr lang="en-US"/>
          </a:p>
        </p:txBody>
      </p:sp>
      <p:sp>
        <p:nvSpPr>
          <p:cNvPr id="14340" name="Rectangle 4">
            <a:extLst>
              <a:ext uri="{FF2B5EF4-FFF2-40B4-BE49-F238E27FC236}">
                <a16:creationId xmlns="" xmlns:a16="http://schemas.microsoft.com/office/drawing/2014/main" id="{BB81A221-2DFF-4512-AE99-5445C7F3BA80}"/>
              </a:ext>
            </a:extLst>
          </p:cNvPr>
          <p:cNvSpPr>
            <a:spLocks noGrp="1" noChangeArrowheads="1"/>
          </p:cNvSpPr>
          <p:nvPr>
            <p:ph type="ftr" sz="quarter" idx="2"/>
          </p:nvPr>
        </p:nvSpPr>
        <p:spPr bwMode="auto">
          <a:xfrm>
            <a:off x="0" y="8831263"/>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kumimoji="0" sz="1200">
                <a:latin typeface="+mn-lt"/>
              </a:defRPr>
            </a:lvl1pPr>
          </a:lstStyle>
          <a:p>
            <a:pPr>
              <a:defRPr/>
            </a:pPr>
            <a:endParaRPr lang="en-US"/>
          </a:p>
        </p:txBody>
      </p:sp>
      <p:sp>
        <p:nvSpPr>
          <p:cNvPr id="14341" name="Rectangle 5">
            <a:extLst>
              <a:ext uri="{FF2B5EF4-FFF2-40B4-BE49-F238E27FC236}">
                <a16:creationId xmlns="" xmlns:a16="http://schemas.microsoft.com/office/drawing/2014/main" id="{3E5448F3-BA33-4CCE-97EF-79023ED45C2F}"/>
              </a:ext>
            </a:extLst>
          </p:cNvPr>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kumimoji="0" sz="1200">
                <a:latin typeface="+mn-lt"/>
              </a:defRPr>
            </a:lvl1pPr>
          </a:lstStyle>
          <a:p>
            <a:pPr>
              <a:defRPr/>
            </a:pPr>
            <a:fld id="{951614FE-C50A-DE43-A7C4-2F6317E2EA4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 xmlns:a16="http://schemas.microsoft.com/office/drawing/2014/main" id="{F684B423-AA7F-4D70-9CFC-2CAA5EC1AB8B}"/>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kumimoji="0" sz="1200">
                <a:latin typeface="+mn-lt"/>
              </a:defRPr>
            </a:lvl1pPr>
          </a:lstStyle>
          <a:p>
            <a:pPr>
              <a:defRPr/>
            </a:pPr>
            <a:endParaRPr lang="en-US"/>
          </a:p>
        </p:txBody>
      </p:sp>
      <p:sp>
        <p:nvSpPr>
          <p:cNvPr id="1027" name="Rectangle 9">
            <a:extLst>
              <a:ext uri="{FF2B5EF4-FFF2-40B4-BE49-F238E27FC236}">
                <a16:creationId xmlns="" xmlns:a16="http://schemas.microsoft.com/office/drawing/2014/main" id="{7A8F8E43-52C4-E048-813E-1B14B33D9BAA}"/>
              </a:ext>
            </a:extLst>
          </p:cNvPr>
          <p:cNvSpPr>
            <a:spLocks noGrp="1" noRot="1" noChangeAspect="1" noChangeArrowheads="1"/>
          </p:cNvSpPr>
          <p:nvPr>
            <p:ph type="sldImg" idx="2"/>
          </p:nvPr>
        </p:nvSpPr>
        <p:spPr bwMode="auto">
          <a:xfrm>
            <a:off x="11064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a:extLst>
              <a:ext uri="{FF2B5EF4-FFF2-40B4-BE49-F238E27FC236}">
                <a16:creationId xmlns="" xmlns:a16="http://schemas.microsoft.com/office/drawing/2014/main" id="{925ACD69-5FA2-4A14-8D5D-5D6FB5DDB63A}"/>
              </a:ext>
            </a:extLst>
          </p:cNvPr>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a:extLst>
              <a:ext uri="{FF2B5EF4-FFF2-40B4-BE49-F238E27FC236}">
                <a16:creationId xmlns="" xmlns:a16="http://schemas.microsoft.com/office/drawing/2014/main" id="{EEEB0349-3B9C-45CD-AD46-B974B502FFBD}"/>
              </a:ext>
            </a:extLst>
          </p:cNvPr>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kumimoji="0" sz="1200">
                <a:latin typeface="+mn-lt"/>
              </a:defRPr>
            </a:lvl1pPr>
          </a:lstStyle>
          <a:p>
            <a:pPr>
              <a:defRPr/>
            </a:pPr>
            <a:fld id="{3453D108-50EC-0241-BE37-AF8C856FC558}" type="datetime1">
              <a:rPr lang="en-US"/>
              <a:pPr>
                <a:defRPr/>
              </a:pPr>
              <a:t>7/6/2023</a:t>
            </a:fld>
            <a:endParaRPr lang="en-US"/>
          </a:p>
        </p:txBody>
      </p:sp>
      <p:sp>
        <p:nvSpPr>
          <p:cNvPr id="2060" name="Rectangle 12">
            <a:extLst>
              <a:ext uri="{FF2B5EF4-FFF2-40B4-BE49-F238E27FC236}">
                <a16:creationId xmlns="" xmlns:a16="http://schemas.microsoft.com/office/drawing/2014/main" id="{A3284267-221E-4EBD-B534-6C9995C41ABE}"/>
              </a:ext>
            </a:extLst>
          </p:cNvPr>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kumimoji="0" sz="1200">
                <a:latin typeface="+mn-lt"/>
              </a:defRPr>
            </a:lvl1pPr>
          </a:lstStyle>
          <a:p>
            <a:pPr>
              <a:defRPr/>
            </a:pPr>
            <a:endParaRPr lang="en-US"/>
          </a:p>
        </p:txBody>
      </p:sp>
      <p:sp>
        <p:nvSpPr>
          <p:cNvPr id="2061" name="Rectangle 13">
            <a:extLst>
              <a:ext uri="{FF2B5EF4-FFF2-40B4-BE49-F238E27FC236}">
                <a16:creationId xmlns="" xmlns:a16="http://schemas.microsoft.com/office/drawing/2014/main" id="{6F1BF6AB-F421-4CC0-AE19-A155F60C87E9}"/>
              </a:ext>
            </a:extLst>
          </p:cNvPr>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kumimoji="0" sz="1200">
                <a:latin typeface="+mn-lt"/>
              </a:defRPr>
            </a:lvl1pPr>
          </a:lstStyle>
          <a:p>
            <a:pPr>
              <a:defRPr/>
            </a:pPr>
            <a:fld id="{A87A4327-24F8-084E-B93A-A853F2FAC114}" type="slidenum">
              <a:rPr lang="en-US" altLang="en-US"/>
              <a:pPr>
                <a:defRPr/>
              </a:pPr>
              <a:t>‹#›</a:t>
            </a:fld>
            <a:endParaRPr lang="en-US" altLang="en-US"/>
          </a:p>
        </p:txBody>
      </p:sp>
    </p:spTree>
    <p:extLst>
      <p:ext uri="{BB962C8B-B14F-4D97-AF65-F5344CB8AC3E}">
        <p14:creationId xmlns:p14="http://schemas.microsoft.com/office/powerpoint/2010/main" val="417809907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3453D108-50EC-0241-BE37-AF8C856FC558}" type="datetime1">
              <a:rPr lang="en-US" smtClean="0"/>
              <a:pPr>
                <a:defRPr/>
              </a:pPr>
              <a:t>7/6/2023</a:t>
            </a:fld>
            <a:endParaRPr lang="en-US"/>
          </a:p>
        </p:txBody>
      </p:sp>
      <p:sp>
        <p:nvSpPr>
          <p:cNvPr id="5" name="Slide Number Placeholder 4"/>
          <p:cNvSpPr>
            <a:spLocks noGrp="1"/>
          </p:cNvSpPr>
          <p:nvPr>
            <p:ph type="sldNum" sz="quarter" idx="5"/>
          </p:nvPr>
        </p:nvSpPr>
        <p:spPr/>
        <p:txBody>
          <a:bodyPr/>
          <a:lstStyle/>
          <a:p>
            <a:pPr>
              <a:defRPr/>
            </a:pPr>
            <a:fld id="{A87A4327-24F8-084E-B93A-A853F2FAC114}" type="slidenum">
              <a:rPr lang="en-US" altLang="en-US" smtClean="0"/>
              <a:pPr>
                <a:defRPr/>
              </a:pPr>
              <a:t>12</a:t>
            </a:fld>
            <a:endParaRPr lang="en-US" altLang="en-US"/>
          </a:p>
        </p:txBody>
      </p:sp>
    </p:spTree>
    <p:extLst>
      <p:ext uri="{BB962C8B-B14F-4D97-AF65-F5344CB8AC3E}">
        <p14:creationId xmlns:p14="http://schemas.microsoft.com/office/powerpoint/2010/main" val="151613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3453D108-50EC-0241-BE37-AF8C856FC558}" type="datetime1">
              <a:rPr lang="en-US" smtClean="0"/>
              <a:pPr>
                <a:defRPr/>
              </a:pPr>
              <a:t>7/6/2023</a:t>
            </a:fld>
            <a:endParaRPr lang="en-US"/>
          </a:p>
        </p:txBody>
      </p:sp>
      <p:sp>
        <p:nvSpPr>
          <p:cNvPr id="5" name="Slide Number Placeholder 4"/>
          <p:cNvSpPr>
            <a:spLocks noGrp="1"/>
          </p:cNvSpPr>
          <p:nvPr>
            <p:ph type="sldNum" sz="quarter" idx="5"/>
          </p:nvPr>
        </p:nvSpPr>
        <p:spPr/>
        <p:txBody>
          <a:bodyPr/>
          <a:lstStyle/>
          <a:p>
            <a:pPr>
              <a:defRPr/>
            </a:pPr>
            <a:fld id="{A87A4327-24F8-084E-B93A-A853F2FAC114}" type="slidenum">
              <a:rPr lang="en-US" altLang="en-US" smtClean="0"/>
              <a:pPr>
                <a:defRPr/>
              </a:pPr>
              <a:t>13</a:t>
            </a:fld>
            <a:endParaRPr lang="en-US" altLang="en-US"/>
          </a:p>
        </p:txBody>
      </p:sp>
    </p:spTree>
    <p:extLst>
      <p:ext uri="{BB962C8B-B14F-4D97-AF65-F5344CB8AC3E}">
        <p14:creationId xmlns:p14="http://schemas.microsoft.com/office/powerpoint/2010/main" val="1187401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7DB154C7-8855-2641-BFE5-86BDEDDB65E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413FAA71-7408-984E-8B46-D74DD2AC4D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DF9717E-AC40-C84E-B866-DB77FF08E835}"/>
              </a:ext>
            </a:extLst>
          </p:cNvPr>
          <p:cNvSpPr>
            <a:spLocks noGrp="1"/>
          </p:cNvSpPr>
          <p:nvPr>
            <p:ph type="sldNum" sz="quarter" idx="12"/>
          </p:nvPr>
        </p:nvSpPr>
        <p:spPr/>
        <p:txBody>
          <a:bodyPr/>
          <a:lstStyle>
            <a:lvl1pPr>
              <a:defRPr/>
            </a:lvl1pPr>
          </a:lstStyle>
          <a:p>
            <a:pPr>
              <a:defRPr/>
            </a:pPr>
            <a:fld id="{A749479E-FF9E-A54B-8F1B-55E9500105D9}" type="slidenum">
              <a:rPr lang="en-US" altLang="en-US"/>
              <a:pPr>
                <a:defRPr/>
              </a:pPr>
              <a:t>‹#›</a:t>
            </a:fld>
            <a:endParaRPr lang="en-US" altLang="en-US"/>
          </a:p>
        </p:txBody>
      </p:sp>
    </p:spTree>
    <p:extLst>
      <p:ext uri="{BB962C8B-B14F-4D97-AF65-F5344CB8AC3E}">
        <p14:creationId xmlns:p14="http://schemas.microsoft.com/office/powerpoint/2010/main" val="1344804675"/>
      </p:ext>
    </p:extLst>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7677" y="5284990"/>
            <a:ext cx="7413007" cy="8170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AB509771-E508-D740-9115-B3D3F9F892EC}"/>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0C6F3752-F29C-954D-BC44-7D4DE5BB6B08}"/>
              </a:ext>
            </a:extLst>
          </p:cNvPr>
          <p:cNvSpPr>
            <a:spLocks noGrp="1"/>
          </p:cNvSpPr>
          <p:nvPr>
            <p:ph type="ftr" sz="quarter" idx="11"/>
          </p:nvPr>
        </p:nvSpPr>
        <p:spPr>
          <a:xfrm>
            <a:off x="917575" y="6181725"/>
            <a:ext cx="5337175" cy="365125"/>
          </a:xfrm>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9CB16A88-F9DE-CB49-83E0-C47C5CCA7794}"/>
              </a:ext>
            </a:extLst>
          </p:cNvPr>
          <p:cNvSpPr>
            <a:spLocks noGrp="1"/>
          </p:cNvSpPr>
          <p:nvPr>
            <p:ph type="sldNum" sz="quarter" idx="12"/>
          </p:nvPr>
        </p:nvSpPr>
        <p:spPr/>
        <p:txBody>
          <a:bodyPr/>
          <a:lstStyle>
            <a:lvl1pPr>
              <a:defRPr/>
            </a:lvl1pPr>
          </a:lstStyle>
          <a:p>
            <a:pPr>
              <a:defRPr/>
            </a:pPr>
            <a:fld id="{1316010E-D168-B940-A07D-7A815FCF0AF3}" type="slidenum">
              <a:rPr lang="en-US" altLang="en-US"/>
              <a:pPr>
                <a:defRPr/>
              </a:pPr>
              <a:t>‹#›</a:t>
            </a:fld>
            <a:endParaRPr lang="en-US" altLang="en-US"/>
          </a:p>
        </p:txBody>
      </p:sp>
    </p:spTree>
    <p:extLst>
      <p:ext uri="{BB962C8B-B14F-4D97-AF65-F5344CB8AC3E}">
        <p14:creationId xmlns:p14="http://schemas.microsoft.com/office/powerpoint/2010/main" val="362854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102CC17-4545-D343-BF26-74504B6E63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F5E7C98A-4644-904C-AF44-BD2F0B8E5E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F462C269-0FB3-364B-ACD8-8E4613E395D5}"/>
              </a:ext>
            </a:extLst>
          </p:cNvPr>
          <p:cNvSpPr>
            <a:spLocks noGrp="1"/>
          </p:cNvSpPr>
          <p:nvPr>
            <p:ph type="sldNum" sz="quarter" idx="12"/>
          </p:nvPr>
        </p:nvSpPr>
        <p:spPr/>
        <p:txBody>
          <a:bodyPr/>
          <a:lstStyle>
            <a:lvl1pPr>
              <a:defRPr/>
            </a:lvl1pPr>
          </a:lstStyle>
          <a:p>
            <a:pPr>
              <a:defRPr/>
            </a:pPr>
            <a:fld id="{739AC948-2FFF-FF41-8F00-A3CA6D3D0FC9}" type="slidenum">
              <a:rPr lang="en-US" altLang="en-US"/>
              <a:pPr>
                <a:defRPr/>
              </a:pPr>
              <a:t>‹#›</a:t>
            </a:fld>
            <a:endParaRPr lang="en-US" altLang="en-US"/>
          </a:p>
        </p:txBody>
      </p:sp>
    </p:spTree>
    <p:extLst>
      <p:ext uri="{BB962C8B-B14F-4D97-AF65-F5344CB8AC3E}">
        <p14:creationId xmlns:p14="http://schemas.microsoft.com/office/powerpoint/2010/main" val="67464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381CC6E-A616-334A-8BFB-286C3882D8C9}"/>
              </a:ext>
            </a:extLst>
          </p:cNvPr>
          <p:cNvSpPr txBox="1"/>
          <p:nvPr/>
        </p:nvSpPr>
        <p:spPr>
          <a:xfrm>
            <a:off x="584200" y="8604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solidFill>
                  <a:schemeClr val="accent1"/>
                </a:solidFill>
                <a:latin typeface="+mn-lt"/>
              </a:rPr>
              <a:t>“</a:t>
            </a:r>
          </a:p>
        </p:txBody>
      </p:sp>
      <p:sp>
        <p:nvSpPr>
          <p:cNvPr id="6" name="TextBox 5">
            <a:extLst>
              <a:ext uri="{FF2B5EF4-FFF2-40B4-BE49-F238E27FC236}">
                <a16:creationId xmlns="" xmlns:a16="http://schemas.microsoft.com/office/drawing/2014/main" id="{322E22A7-E2F2-A94F-BB17-96B9CFCED0D6}"/>
              </a:ext>
            </a:extLst>
          </p:cNvPr>
          <p:cNvSpPr txBox="1"/>
          <p:nvPr/>
        </p:nvSpPr>
        <p:spPr>
          <a:xfrm>
            <a:off x="7888288" y="298608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solidFill>
                  <a:schemeClr val="accent1"/>
                </a:solidFill>
                <a:latin typeface="+mn-lt"/>
              </a:rPr>
              <a:t>”</a:t>
            </a:r>
          </a:p>
        </p:txBody>
      </p:sp>
      <p:sp>
        <p:nvSpPr>
          <p:cNvPr id="2" name="Title 1"/>
          <p:cNvSpPr>
            <a:spLocks noGrp="1"/>
          </p:cNvSpPr>
          <p:nvPr>
            <p:ph type="title"/>
          </p:nvPr>
        </p:nvSpPr>
        <p:spPr>
          <a:xfrm>
            <a:off x="1084942" y="596018"/>
            <a:ext cx="6974115" cy="3044079"/>
          </a:xfrm>
        </p:spPr>
        <p:txBody>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 xmlns:a16="http://schemas.microsoft.com/office/drawing/2014/main" id="{AAF3A239-7616-A949-9BAB-3BD605EE0D87}"/>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5719B3DA-E0DF-E145-A9B9-6FBC362D1FD9}"/>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232FFF72-69D4-8C4C-ADA5-CB6FD170F899}"/>
              </a:ext>
            </a:extLst>
          </p:cNvPr>
          <p:cNvSpPr>
            <a:spLocks noGrp="1"/>
          </p:cNvSpPr>
          <p:nvPr>
            <p:ph type="sldNum" sz="quarter" idx="16"/>
          </p:nvPr>
        </p:nvSpPr>
        <p:spPr/>
        <p:txBody>
          <a:bodyPr/>
          <a:lstStyle>
            <a:lvl1pPr>
              <a:defRPr/>
            </a:lvl1pPr>
          </a:lstStyle>
          <a:p>
            <a:pPr>
              <a:defRPr/>
            </a:pPr>
            <a:fld id="{D8814952-C8A5-B04A-AE59-8302A82F7F63}" type="slidenum">
              <a:rPr lang="en-US" altLang="en-US"/>
              <a:pPr>
                <a:defRPr/>
              </a:pPr>
              <a:t>‹#›</a:t>
            </a:fld>
            <a:endParaRPr lang="en-US" altLang="en-US"/>
          </a:p>
        </p:txBody>
      </p:sp>
    </p:spTree>
    <p:extLst>
      <p:ext uri="{BB962C8B-B14F-4D97-AF65-F5344CB8AC3E}">
        <p14:creationId xmlns:p14="http://schemas.microsoft.com/office/powerpoint/2010/main" val="3696984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A48FA6A-1FFA-1943-9FA0-0E888A509E7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4F4067A-043E-E94A-B1E8-330A876941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69DEE90-3EB3-A64E-9031-06878DC7B318}"/>
              </a:ext>
            </a:extLst>
          </p:cNvPr>
          <p:cNvSpPr>
            <a:spLocks noGrp="1"/>
          </p:cNvSpPr>
          <p:nvPr>
            <p:ph type="sldNum" sz="quarter" idx="12"/>
          </p:nvPr>
        </p:nvSpPr>
        <p:spPr/>
        <p:txBody>
          <a:bodyPr/>
          <a:lstStyle>
            <a:lvl1pPr>
              <a:defRPr/>
            </a:lvl1pPr>
          </a:lstStyle>
          <a:p>
            <a:pPr>
              <a:defRPr/>
            </a:pPr>
            <a:fld id="{50346946-BBD2-2342-B7CC-A6B2FF763E91}" type="slidenum">
              <a:rPr lang="en-US" altLang="en-US"/>
              <a:pPr>
                <a:defRPr/>
              </a:pPr>
              <a:t>‹#›</a:t>
            </a:fld>
            <a:endParaRPr lang="en-US" altLang="en-US"/>
          </a:p>
        </p:txBody>
      </p:sp>
    </p:spTree>
    <p:extLst>
      <p:ext uri="{BB962C8B-B14F-4D97-AF65-F5344CB8AC3E}">
        <p14:creationId xmlns:p14="http://schemas.microsoft.com/office/powerpoint/2010/main" val="1903601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76DFAB2-0C58-1A42-B199-79A36933D06B}"/>
              </a:ext>
            </a:extLst>
          </p:cNvPr>
          <p:cNvSpPr txBox="1"/>
          <p:nvPr/>
        </p:nvSpPr>
        <p:spPr>
          <a:xfrm>
            <a:off x="584200" y="75406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solidFill>
                  <a:schemeClr val="accent1"/>
                </a:solidFill>
                <a:latin typeface="+mn-lt"/>
              </a:rPr>
              <a:t>“</a:t>
            </a:r>
          </a:p>
        </p:txBody>
      </p:sp>
      <p:sp>
        <p:nvSpPr>
          <p:cNvPr id="6" name="TextBox 5">
            <a:extLst>
              <a:ext uri="{FF2B5EF4-FFF2-40B4-BE49-F238E27FC236}">
                <a16:creationId xmlns="" xmlns:a16="http://schemas.microsoft.com/office/drawing/2014/main" id="{C1AF6F70-1E9E-8F42-8435-0D5611413FA8}"/>
              </a:ext>
            </a:extLst>
          </p:cNvPr>
          <p:cNvSpPr txBox="1"/>
          <p:nvPr/>
        </p:nvSpPr>
        <p:spPr>
          <a:xfrm>
            <a:off x="7888288" y="28797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solidFill>
                  <a:schemeClr val="accent1"/>
                </a:solidFill>
                <a:latin typeface="+mn-lt"/>
              </a:rPr>
              <a:t>”</a:t>
            </a:r>
          </a:p>
        </p:txBody>
      </p:sp>
      <p:sp>
        <p:nvSpPr>
          <p:cNvPr id="2" name="Title 1"/>
          <p:cNvSpPr>
            <a:spLocks noGrp="1"/>
          </p:cNvSpPr>
          <p:nvPr>
            <p:ph type="title"/>
          </p:nvPr>
        </p:nvSpPr>
        <p:spPr>
          <a:xfrm>
            <a:off x="1084942" y="596018"/>
            <a:ext cx="6974115" cy="2844369"/>
          </a:xfrm>
        </p:spPr>
        <p:txBody>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anchor="b"/>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 xmlns:a16="http://schemas.microsoft.com/office/drawing/2014/main" id="{721CAD61-1D95-FF4E-B243-60F39ED366D6}"/>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D6CB5371-1972-9C41-BF94-1F47C2922013}"/>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4EFCEB39-8BE6-B043-8961-A64864B232FA}"/>
              </a:ext>
            </a:extLst>
          </p:cNvPr>
          <p:cNvSpPr>
            <a:spLocks noGrp="1"/>
          </p:cNvSpPr>
          <p:nvPr>
            <p:ph type="sldNum" sz="quarter" idx="16"/>
          </p:nvPr>
        </p:nvSpPr>
        <p:spPr/>
        <p:txBody>
          <a:bodyPr/>
          <a:lstStyle>
            <a:lvl1pPr>
              <a:defRPr/>
            </a:lvl1pPr>
          </a:lstStyle>
          <a:p>
            <a:pPr>
              <a:defRPr/>
            </a:pPr>
            <a:fld id="{5F9C5956-9DF6-154D-B6B5-1EC72C5EADA0}" type="slidenum">
              <a:rPr lang="en-US" altLang="en-US"/>
              <a:pPr>
                <a:defRPr/>
              </a:pPr>
              <a:t>‹#›</a:t>
            </a:fld>
            <a:endParaRPr lang="en-US" altLang="en-US"/>
          </a:p>
        </p:txBody>
      </p:sp>
    </p:spTree>
    <p:extLst>
      <p:ext uri="{BB962C8B-B14F-4D97-AF65-F5344CB8AC3E}">
        <p14:creationId xmlns:p14="http://schemas.microsoft.com/office/powerpoint/2010/main" val="262830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anchor="b"/>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 xmlns:a16="http://schemas.microsoft.com/office/drawing/2014/main" id="{ADD2B4F4-7951-8C47-BA49-567502814DD8}"/>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E047AE11-420F-B346-80BB-AEC60BC31E92}"/>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77B75AE-2A1C-6B43-82E6-1AA15505476F}"/>
              </a:ext>
            </a:extLst>
          </p:cNvPr>
          <p:cNvSpPr>
            <a:spLocks noGrp="1"/>
          </p:cNvSpPr>
          <p:nvPr>
            <p:ph type="sldNum" sz="quarter" idx="16"/>
          </p:nvPr>
        </p:nvSpPr>
        <p:spPr/>
        <p:txBody>
          <a:bodyPr/>
          <a:lstStyle>
            <a:lvl1pPr>
              <a:defRPr/>
            </a:lvl1pPr>
          </a:lstStyle>
          <a:p>
            <a:pPr>
              <a:defRPr/>
            </a:pPr>
            <a:fld id="{9BF34EDD-C304-1744-B3CB-4706024CDE2A}" type="slidenum">
              <a:rPr lang="en-US" altLang="en-US"/>
              <a:pPr>
                <a:defRPr/>
              </a:pPr>
              <a:t>‹#›</a:t>
            </a:fld>
            <a:endParaRPr lang="en-US" altLang="en-US"/>
          </a:p>
        </p:txBody>
      </p:sp>
    </p:spTree>
    <p:extLst>
      <p:ext uri="{BB962C8B-B14F-4D97-AF65-F5344CB8AC3E}">
        <p14:creationId xmlns:p14="http://schemas.microsoft.com/office/powerpoint/2010/main" val="2582878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0789E352-BB26-FC41-9296-7244BC7DB6A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822B2080-721C-5A49-8C52-BC5902285A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CFF74B7-5945-694D-817F-8BB7DA7E75C4}"/>
              </a:ext>
            </a:extLst>
          </p:cNvPr>
          <p:cNvSpPr>
            <a:spLocks noGrp="1"/>
          </p:cNvSpPr>
          <p:nvPr>
            <p:ph type="sldNum" sz="quarter" idx="12"/>
          </p:nvPr>
        </p:nvSpPr>
        <p:spPr/>
        <p:txBody>
          <a:bodyPr/>
          <a:lstStyle>
            <a:lvl1pPr>
              <a:defRPr/>
            </a:lvl1pPr>
          </a:lstStyle>
          <a:p>
            <a:pPr>
              <a:defRPr/>
            </a:pPr>
            <a:fld id="{8F805BB6-4871-5344-8487-5644B2A5F304}" type="slidenum">
              <a:rPr lang="en-US" altLang="en-US"/>
              <a:pPr>
                <a:defRPr/>
              </a:pPr>
              <a:t>‹#›</a:t>
            </a:fld>
            <a:endParaRPr lang="en-US" altLang="en-US"/>
          </a:p>
        </p:txBody>
      </p:sp>
    </p:spTree>
    <p:extLst>
      <p:ext uri="{BB962C8B-B14F-4D97-AF65-F5344CB8AC3E}">
        <p14:creationId xmlns:p14="http://schemas.microsoft.com/office/powerpoint/2010/main" val="3046977351"/>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0472CCED-D080-674E-AA78-60522C6182A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35FCA61-5A3D-9C49-AC0B-8AD3E9D323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CC9471EE-DD2B-564E-BD46-C6F851E53639}"/>
              </a:ext>
            </a:extLst>
          </p:cNvPr>
          <p:cNvSpPr>
            <a:spLocks noGrp="1"/>
          </p:cNvSpPr>
          <p:nvPr>
            <p:ph type="sldNum" sz="quarter" idx="12"/>
          </p:nvPr>
        </p:nvSpPr>
        <p:spPr/>
        <p:txBody>
          <a:bodyPr/>
          <a:lstStyle>
            <a:lvl1pPr>
              <a:defRPr/>
            </a:lvl1pPr>
          </a:lstStyle>
          <a:p>
            <a:pPr>
              <a:defRPr/>
            </a:pPr>
            <a:fld id="{7E398274-EB92-2048-B5FA-2FDA2160E597}" type="slidenum">
              <a:rPr lang="en-US" altLang="en-US"/>
              <a:pPr>
                <a:defRPr/>
              </a:pPr>
              <a:t>‹#›</a:t>
            </a:fld>
            <a:endParaRPr lang="en-US" altLang="en-US"/>
          </a:p>
        </p:txBody>
      </p:sp>
    </p:spTree>
    <p:extLst>
      <p:ext uri="{BB962C8B-B14F-4D97-AF65-F5344CB8AC3E}">
        <p14:creationId xmlns:p14="http://schemas.microsoft.com/office/powerpoint/2010/main" val="2240241554"/>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7E7D8971-5E75-084C-894A-677385193F5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26FBE82C-C301-7049-9818-7D55463B43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D6D9B16-E6B3-DC4D-AFF9-FCF6E20459C7}"/>
              </a:ext>
            </a:extLst>
          </p:cNvPr>
          <p:cNvSpPr>
            <a:spLocks noGrp="1"/>
          </p:cNvSpPr>
          <p:nvPr>
            <p:ph type="sldNum" sz="quarter" idx="12"/>
          </p:nvPr>
        </p:nvSpPr>
        <p:spPr/>
        <p:txBody>
          <a:bodyPr/>
          <a:lstStyle>
            <a:lvl1pPr>
              <a:defRPr/>
            </a:lvl1pPr>
          </a:lstStyle>
          <a:p>
            <a:pPr>
              <a:defRPr/>
            </a:pPr>
            <a:fld id="{EF06D5C8-4E6D-AF4B-8C16-CEFF7599C463}" type="slidenum">
              <a:rPr lang="en-US" altLang="en-US"/>
              <a:pPr>
                <a:defRPr/>
              </a:pPr>
              <a:t>‹#›</a:t>
            </a:fld>
            <a:endParaRPr lang="en-US" altLang="en-US"/>
          </a:p>
        </p:txBody>
      </p:sp>
    </p:spTree>
    <p:extLst>
      <p:ext uri="{BB962C8B-B14F-4D97-AF65-F5344CB8AC3E}">
        <p14:creationId xmlns:p14="http://schemas.microsoft.com/office/powerpoint/2010/main" val="3929107458"/>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597A03A-235D-8747-8438-E0CEB3D8480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48C82089-7BBE-A045-9E8C-C6E673B024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22F7809-FB98-2F48-AF5D-144C92C67C14}"/>
              </a:ext>
            </a:extLst>
          </p:cNvPr>
          <p:cNvSpPr>
            <a:spLocks noGrp="1"/>
          </p:cNvSpPr>
          <p:nvPr>
            <p:ph type="sldNum" sz="quarter" idx="12"/>
          </p:nvPr>
        </p:nvSpPr>
        <p:spPr/>
        <p:txBody>
          <a:bodyPr/>
          <a:lstStyle>
            <a:lvl1pPr>
              <a:defRPr/>
            </a:lvl1pPr>
          </a:lstStyle>
          <a:p>
            <a:pPr>
              <a:defRPr/>
            </a:pPr>
            <a:fld id="{D4949503-7829-6C4F-A956-6254B3B374BC}" type="slidenum">
              <a:rPr lang="en-US" altLang="en-US"/>
              <a:pPr>
                <a:defRPr/>
              </a:pPr>
              <a:t>‹#›</a:t>
            </a:fld>
            <a:endParaRPr lang="en-US" altLang="en-US"/>
          </a:p>
        </p:txBody>
      </p:sp>
    </p:spTree>
    <p:extLst>
      <p:ext uri="{BB962C8B-B14F-4D97-AF65-F5344CB8AC3E}">
        <p14:creationId xmlns:p14="http://schemas.microsoft.com/office/powerpoint/2010/main" val="3874225152"/>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B795F241-3385-5049-B293-CF055CF0BED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1EEAD0BE-04CB-0A4C-9699-D93401B875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CCA2D329-63DD-154E-9EF8-3143A9F38CF2}"/>
              </a:ext>
            </a:extLst>
          </p:cNvPr>
          <p:cNvSpPr>
            <a:spLocks noGrp="1"/>
          </p:cNvSpPr>
          <p:nvPr>
            <p:ph type="sldNum" sz="quarter" idx="12"/>
          </p:nvPr>
        </p:nvSpPr>
        <p:spPr/>
        <p:txBody>
          <a:bodyPr/>
          <a:lstStyle>
            <a:lvl1pPr>
              <a:defRPr/>
            </a:lvl1pPr>
          </a:lstStyle>
          <a:p>
            <a:pPr>
              <a:defRPr/>
            </a:pPr>
            <a:fld id="{E40EB57C-3284-5140-8039-8517F7E7ABC4}" type="slidenum">
              <a:rPr lang="en-US" altLang="en-US"/>
              <a:pPr>
                <a:defRPr/>
              </a:pPr>
              <a:t>‹#›</a:t>
            </a:fld>
            <a:endParaRPr lang="en-US" altLang="en-US"/>
          </a:p>
        </p:txBody>
      </p:sp>
    </p:spTree>
    <p:extLst>
      <p:ext uri="{BB962C8B-B14F-4D97-AF65-F5344CB8AC3E}">
        <p14:creationId xmlns:p14="http://schemas.microsoft.com/office/powerpoint/2010/main" val="2689050534"/>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 xmlns:a16="http://schemas.microsoft.com/office/drawing/2014/main" id="{54AE06B1-0A94-F54F-A2A6-27551BBB820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DB1FA198-C115-5A4C-8C46-D9708C0DF6D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8BC263BC-473C-F140-A4DF-B101336E084D}"/>
              </a:ext>
            </a:extLst>
          </p:cNvPr>
          <p:cNvSpPr>
            <a:spLocks noGrp="1"/>
          </p:cNvSpPr>
          <p:nvPr>
            <p:ph type="sldNum" sz="quarter" idx="12"/>
          </p:nvPr>
        </p:nvSpPr>
        <p:spPr/>
        <p:txBody>
          <a:bodyPr/>
          <a:lstStyle>
            <a:lvl1pPr>
              <a:defRPr/>
            </a:lvl1pPr>
          </a:lstStyle>
          <a:p>
            <a:pPr>
              <a:defRPr/>
            </a:pPr>
            <a:fld id="{ACF2C388-DF1B-2D42-9926-B10B31ACC1EC}" type="slidenum">
              <a:rPr lang="en-US" altLang="en-US"/>
              <a:pPr>
                <a:defRPr/>
              </a:pPr>
              <a:t>‹#›</a:t>
            </a:fld>
            <a:endParaRPr lang="en-US" altLang="en-US"/>
          </a:p>
        </p:txBody>
      </p:sp>
    </p:spTree>
    <p:extLst>
      <p:ext uri="{BB962C8B-B14F-4D97-AF65-F5344CB8AC3E}">
        <p14:creationId xmlns:p14="http://schemas.microsoft.com/office/powerpoint/2010/main" val="155170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A1B0BB12-9456-224F-81BB-6C53E142FBF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9080A317-FA19-204F-B805-464E53559BF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2D4CD98D-2D7E-4D48-A0B8-A914CCD215C2}"/>
              </a:ext>
            </a:extLst>
          </p:cNvPr>
          <p:cNvSpPr>
            <a:spLocks noGrp="1"/>
          </p:cNvSpPr>
          <p:nvPr>
            <p:ph type="sldNum" sz="quarter" idx="12"/>
          </p:nvPr>
        </p:nvSpPr>
        <p:spPr/>
        <p:txBody>
          <a:bodyPr/>
          <a:lstStyle>
            <a:lvl1pPr>
              <a:defRPr/>
            </a:lvl1pPr>
          </a:lstStyle>
          <a:p>
            <a:pPr>
              <a:defRPr/>
            </a:pPr>
            <a:fld id="{85B9BEF5-6ED2-5942-A63E-59486346296E}" type="slidenum">
              <a:rPr lang="en-US" altLang="en-US"/>
              <a:pPr>
                <a:defRPr/>
              </a:pPr>
              <a:t>‹#›</a:t>
            </a:fld>
            <a:endParaRPr lang="en-US" altLang="en-US"/>
          </a:p>
        </p:txBody>
      </p:sp>
    </p:spTree>
    <p:extLst>
      <p:ext uri="{BB962C8B-B14F-4D97-AF65-F5344CB8AC3E}">
        <p14:creationId xmlns:p14="http://schemas.microsoft.com/office/powerpoint/2010/main" val="3714395361"/>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94B5C326-D2FF-D34C-8A13-9A9AB3C612F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DD6D6319-5221-4C48-A6C0-7E3E1BC298A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EECE285D-38FB-FF48-A246-71FBFCD18C86}"/>
              </a:ext>
            </a:extLst>
          </p:cNvPr>
          <p:cNvSpPr>
            <a:spLocks noGrp="1"/>
          </p:cNvSpPr>
          <p:nvPr>
            <p:ph type="sldNum" sz="quarter" idx="12"/>
          </p:nvPr>
        </p:nvSpPr>
        <p:spPr/>
        <p:txBody>
          <a:bodyPr/>
          <a:lstStyle>
            <a:lvl1pPr>
              <a:defRPr/>
            </a:lvl1pPr>
          </a:lstStyle>
          <a:p>
            <a:pPr>
              <a:defRPr/>
            </a:pPr>
            <a:fld id="{8D67A2BB-1057-AC44-87AB-B06F2EFE1BFC}" type="slidenum">
              <a:rPr lang="en-US" altLang="en-US"/>
              <a:pPr>
                <a:defRPr/>
              </a:pPr>
              <a:t>‹#›</a:t>
            </a:fld>
            <a:endParaRPr lang="en-US" altLang="en-US"/>
          </a:p>
        </p:txBody>
      </p:sp>
    </p:spTree>
    <p:extLst>
      <p:ext uri="{BB962C8B-B14F-4D97-AF65-F5344CB8AC3E}">
        <p14:creationId xmlns:p14="http://schemas.microsoft.com/office/powerpoint/2010/main" val="2255926537"/>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CDEF65F-3E4C-9945-B223-09E9CF34557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7E076A07-ECF3-5248-8ED8-B0F10EEF0E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D2897DA3-0109-4248-BF66-491200FA47AD}"/>
              </a:ext>
            </a:extLst>
          </p:cNvPr>
          <p:cNvSpPr>
            <a:spLocks noGrp="1"/>
          </p:cNvSpPr>
          <p:nvPr>
            <p:ph type="sldNum" sz="quarter" idx="12"/>
          </p:nvPr>
        </p:nvSpPr>
        <p:spPr/>
        <p:txBody>
          <a:bodyPr/>
          <a:lstStyle>
            <a:lvl1pPr>
              <a:defRPr/>
            </a:lvl1pPr>
          </a:lstStyle>
          <a:p>
            <a:pPr>
              <a:defRPr/>
            </a:pPr>
            <a:fld id="{A31515F0-CFD8-1D4A-B23E-D80FC72E5970}" type="slidenum">
              <a:rPr lang="en-US" altLang="en-US"/>
              <a:pPr>
                <a:defRPr/>
              </a:pPr>
              <a:t>‹#›</a:t>
            </a:fld>
            <a:endParaRPr lang="en-US" altLang="en-US"/>
          </a:p>
        </p:txBody>
      </p:sp>
    </p:spTree>
    <p:extLst>
      <p:ext uri="{BB962C8B-B14F-4D97-AF65-F5344CB8AC3E}">
        <p14:creationId xmlns:p14="http://schemas.microsoft.com/office/powerpoint/2010/main" val="3052963075"/>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7318" y="3269869"/>
            <a:ext cx="4423803"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EEEB329B-4263-BA45-A7E2-63F77FA34052}"/>
              </a:ext>
            </a:extLst>
          </p:cNvPr>
          <p:cNvSpPr>
            <a:spLocks noGrp="1"/>
          </p:cNvSpPr>
          <p:nvPr>
            <p:ph type="dt" sz="half" idx="10"/>
          </p:nvPr>
        </p:nvSpPr>
        <p:spPr>
          <a:xfrm>
            <a:off x="4524375" y="6181725"/>
            <a:ext cx="717550" cy="365125"/>
          </a:xfrm>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3A3161D8-0FE7-0342-9A29-8B9BDDCC896F}"/>
              </a:ext>
            </a:extLst>
          </p:cNvPr>
          <p:cNvSpPr>
            <a:spLocks noGrp="1"/>
          </p:cNvSpPr>
          <p:nvPr>
            <p:ph type="ftr" sz="quarter" idx="11"/>
          </p:nvPr>
        </p:nvSpPr>
        <p:spPr>
          <a:xfrm>
            <a:off x="817563" y="6181725"/>
            <a:ext cx="3706812" cy="365125"/>
          </a:xfrm>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AF86F9FC-4573-A645-AC35-894876C6373F}"/>
              </a:ext>
            </a:extLst>
          </p:cNvPr>
          <p:cNvSpPr>
            <a:spLocks noGrp="1"/>
          </p:cNvSpPr>
          <p:nvPr>
            <p:ph type="sldNum" sz="quarter" idx="12"/>
          </p:nvPr>
        </p:nvSpPr>
        <p:spPr>
          <a:xfrm>
            <a:off x="8024813" y="6181725"/>
            <a:ext cx="304800" cy="328613"/>
          </a:xfrm>
        </p:spPr>
        <p:txBody>
          <a:bodyPr/>
          <a:lstStyle>
            <a:lvl1pPr>
              <a:defRPr/>
            </a:lvl1pPr>
          </a:lstStyle>
          <a:p>
            <a:pPr>
              <a:defRPr/>
            </a:pPr>
            <a:fld id="{8D98FF6E-5C11-9548-B65B-335B7A18158C}" type="slidenum">
              <a:rPr lang="en-US" altLang="en-US"/>
              <a:pPr>
                <a:defRPr/>
              </a:pPr>
              <a:t>‹#›</a:t>
            </a:fld>
            <a:endParaRPr lang="en-US" altLang="en-US"/>
          </a:p>
        </p:txBody>
      </p:sp>
    </p:spTree>
    <p:extLst>
      <p:ext uri="{BB962C8B-B14F-4D97-AF65-F5344CB8AC3E}">
        <p14:creationId xmlns:p14="http://schemas.microsoft.com/office/powerpoint/2010/main" val="3807218012"/>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512F005-C40A-0E43-8122-B647DB597DC6}"/>
              </a:ext>
            </a:extLst>
          </p:cNvPr>
          <p:cNvSpPr>
            <a:spLocks noGrp="1"/>
          </p:cNvSpPr>
          <p:nvPr>
            <p:ph type="title"/>
          </p:nvPr>
        </p:nvSpPr>
        <p:spPr>
          <a:xfrm>
            <a:off x="817563" y="595313"/>
            <a:ext cx="7512050" cy="13128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BA0861F6-414C-EE45-9AE4-E1310A3F3FC9}"/>
              </a:ext>
            </a:extLst>
          </p:cNvPr>
          <p:cNvSpPr>
            <a:spLocks noGrp="1"/>
          </p:cNvSpPr>
          <p:nvPr>
            <p:ph type="body" idx="1"/>
          </p:nvPr>
        </p:nvSpPr>
        <p:spPr>
          <a:xfrm>
            <a:off x="817563" y="2060575"/>
            <a:ext cx="7512050" cy="404177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B1FAA9AD-3C81-2945-824A-D5ABB7C90F2F}"/>
              </a:ext>
            </a:extLst>
          </p:cNvPr>
          <p:cNvSpPr>
            <a:spLocks noGrp="1"/>
          </p:cNvSpPr>
          <p:nvPr>
            <p:ph type="dt" sz="half" idx="2"/>
          </p:nvPr>
        </p:nvSpPr>
        <p:spPr>
          <a:xfrm>
            <a:off x="6551613" y="6178550"/>
            <a:ext cx="1287462" cy="365125"/>
          </a:xfrm>
          <a:prstGeom prst="rect">
            <a:avLst/>
          </a:prstGeom>
        </p:spPr>
        <p:txBody>
          <a:bodyPr vert="horz" lIns="91440" tIns="45720" rIns="91440" bIns="45720" rtlCol="0" anchor="ctr"/>
          <a:lstStyle>
            <a:lvl1pPr algn="r" eaLnBrk="1" fontAlgn="auto" hangingPunct="1">
              <a:spcBef>
                <a:spcPts val="0"/>
              </a:spcBef>
              <a:spcAft>
                <a:spcPts val="0"/>
              </a:spcAft>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5" name="Footer Placeholder 4">
            <a:extLst>
              <a:ext uri="{FF2B5EF4-FFF2-40B4-BE49-F238E27FC236}">
                <a16:creationId xmlns="" xmlns:a16="http://schemas.microsoft.com/office/drawing/2014/main" id="{D5069A9D-568B-4643-881C-5365B0DF6E82}"/>
              </a:ext>
            </a:extLst>
          </p:cNvPr>
          <p:cNvSpPr>
            <a:spLocks noGrp="1"/>
          </p:cNvSpPr>
          <p:nvPr>
            <p:ph type="ftr" sz="quarter" idx="3"/>
          </p:nvPr>
        </p:nvSpPr>
        <p:spPr>
          <a:xfrm>
            <a:off x="817563" y="6178550"/>
            <a:ext cx="5624512" cy="365125"/>
          </a:xfrm>
          <a:prstGeom prst="rect">
            <a:avLst/>
          </a:prstGeom>
        </p:spPr>
        <p:txBody>
          <a:bodyPr vert="horz" lIns="91440" tIns="45720" rIns="91440" bIns="45720" rtlCol="0" anchor="ctr"/>
          <a:lstStyle>
            <a:lvl1pPr algn="l" eaLnBrk="1" fontAlgn="auto" hangingPunct="1">
              <a:spcBef>
                <a:spcPts val="0"/>
              </a:spcBef>
              <a:spcAft>
                <a:spcPts val="0"/>
              </a:spcAft>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589B6AC8-AD52-0245-84E2-7A7DBCDD5038}"/>
              </a:ext>
            </a:extLst>
          </p:cNvPr>
          <p:cNvSpPr>
            <a:spLocks noGrp="1"/>
          </p:cNvSpPr>
          <p:nvPr>
            <p:ph type="sldNum" sz="quarter" idx="4"/>
          </p:nvPr>
        </p:nvSpPr>
        <p:spPr>
          <a:xfrm>
            <a:off x="7916863" y="6178550"/>
            <a:ext cx="414337" cy="365125"/>
          </a:xfrm>
          <a:prstGeom prst="rect">
            <a:avLst/>
          </a:prstGeom>
        </p:spPr>
        <p:txBody>
          <a:bodyPr vert="horz" lIns="91440" tIns="45720" rIns="91440" bIns="45720" rtlCol="0" anchor="ctr"/>
          <a:lstStyle>
            <a:lvl1pPr algn="r" eaLnBrk="1" fontAlgn="auto" hangingPunct="1">
              <a:spcBef>
                <a:spcPts val="0"/>
              </a:spcBef>
              <a:spcAft>
                <a:spcPts val="0"/>
              </a:spcAft>
              <a:defRPr sz="800" b="1" i="0" smtClean="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2625226E-6CD8-504F-B53C-76BD17D1234B}"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5" r:id="rId9"/>
    <p:sldLayoutId id="2147484176" r:id="rId10"/>
    <p:sldLayoutId id="2147484170" r:id="rId11"/>
    <p:sldLayoutId id="2147484177" r:id="rId12"/>
    <p:sldLayoutId id="2147484171" r:id="rId13"/>
    <p:sldLayoutId id="2147484178" r:id="rId14"/>
    <p:sldLayoutId id="2147484172" r:id="rId15"/>
    <p:sldLayoutId id="2147484173" r:id="rId16"/>
    <p:sldLayoutId id="2147484174" r:id="rId17"/>
  </p:sldLayoutIdLst>
  <p:transition>
    <p:zoom dir="in"/>
  </p:transition>
  <p:txStyles>
    <p:titleStyle>
      <a:lvl1pPr algn="l" defTabSz="457200" rtl="0" fontAlgn="base">
        <a:spcBef>
          <a:spcPct val="0"/>
        </a:spcBef>
        <a:spcAft>
          <a:spcPct val="0"/>
        </a:spcAft>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457200" rtl="0" fontAlgn="base">
        <a:spcBef>
          <a:spcPct val="0"/>
        </a:spcBef>
        <a:spcAft>
          <a:spcPct val="0"/>
        </a:spcAft>
        <a:defRPr sz="2800">
          <a:solidFill>
            <a:schemeClr val="tx1"/>
          </a:solidFill>
          <a:latin typeface="Century Gothic" panose="020B0502020202020204" pitchFamily="34" charset="0"/>
        </a:defRPr>
      </a:lvl2pPr>
      <a:lvl3pPr algn="l" defTabSz="457200" rtl="0" fontAlgn="base">
        <a:spcBef>
          <a:spcPct val="0"/>
        </a:spcBef>
        <a:spcAft>
          <a:spcPct val="0"/>
        </a:spcAft>
        <a:defRPr sz="2800">
          <a:solidFill>
            <a:schemeClr val="tx1"/>
          </a:solidFill>
          <a:latin typeface="Century Gothic" panose="020B0502020202020204" pitchFamily="34" charset="0"/>
        </a:defRPr>
      </a:lvl3pPr>
      <a:lvl4pPr algn="l" defTabSz="457200" rtl="0" fontAlgn="base">
        <a:spcBef>
          <a:spcPct val="0"/>
        </a:spcBef>
        <a:spcAft>
          <a:spcPct val="0"/>
        </a:spcAft>
        <a:defRPr sz="2800">
          <a:solidFill>
            <a:schemeClr val="tx1"/>
          </a:solidFill>
          <a:latin typeface="Century Gothic" panose="020B0502020202020204" pitchFamily="34" charset="0"/>
        </a:defRPr>
      </a:lvl4pPr>
      <a:lvl5pPr algn="l" defTabSz="457200" rtl="0" fontAlgn="base">
        <a:spcBef>
          <a:spcPct val="0"/>
        </a:spcBef>
        <a:spcAft>
          <a:spcPct val="0"/>
        </a:spcAft>
        <a:defRPr sz="28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130000"/>
        <a:buFont typeface="Arial" panose="020B0604020202020204" pitchFamily="34" charset="0"/>
        <a:buChar char="•"/>
        <a:defRPr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fontAlgn="base">
        <a:spcBef>
          <a:spcPct val="20000"/>
        </a:spcBef>
        <a:spcAft>
          <a:spcPts val="600"/>
        </a:spcAft>
        <a:buClr>
          <a:schemeClr val="tx1"/>
        </a:buClr>
        <a:buSzPct val="130000"/>
        <a:buFont typeface="Arial" panose="020B0604020202020204" pitchFamily="34" charset="0"/>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fontAlgn="base">
        <a:spcBef>
          <a:spcPct val="20000"/>
        </a:spcBef>
        <a:spcAft>
          <a:spcPts val="600"/>
        </a:spcAft>
        <a:buClr>
          <a:schemeClr val="tx1"/>
        </a:buClr>
        <a:buSzPct val="130000"/>
        <a:buFont typeface="Arial" panose="020B0604020202020204" pitchFamily="34" charset="0"/>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fontAlgn="base">
        <a:spcBef>
          <a:spcPct val="20000"/>
        </a:spcBef>
        <a:spcAft>
          <a:spcPts val="600"/>
        </a:spcAft>
        <a:buClr>
          <a:schemeClr val="tx1"/>
        </a:buClr>
        <a:buSzPct val="130000"/>
        <a:buFont typeface="Arial" panose="020B0604020202020204" pitchFamily="34" charset="0"/>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fontAlgn="base">
        <a:spcBef>
          <a:spcPct val="20000"/>
        </a:spcBef>
        <a:spcAft>
          <a:spcPts val="600"/>
        </a:spcAft>
        <a:buClr>
          <a:schemeClr val="tx1"/>
        </a:buClr>
        <a:buSzPct val="130000"/>
        <a:buFont typeface="Arial" panose="020B0604020202020204" pitchFamily="34" charset="0"/>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cis.stvincent.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F19911A9-3AD0-3B4C-8CAB-3A0AD8098FF5}"/>
              </a:ext>
            </a:extLst>
          </p:cNvPr>
          <p:cNvSpPr>
            <a:spLocks noGrp="1" noChangeArrowheads="1"/>
          </p:cNvSpPr>
          <p:nvPr>
            <p:ph type="title"/>
          </p:nvPr>
        </p:nvSpPr>
        <p:spPr>
          <a:xfrm>
            <a:off x="818347" y="596018"/>
            <a:ext cx="7511473" cy="1312480"/>
          </a:xfrm>
        </p:spPr>
        <p:txBody>
          <a:bodyPr/>
          <a:lstStyle/>
          <a:p>
            <a:pPr algn="ctr" fontAlgn="auto">
              <a:spcAft>
                <a:spcPts val="0"/>
              </a:spcAft>
              <a:defRPr/>
            </a:pPr>
            <a:r>
              <a:rPr lang="en-US" altLang="en-US" dirty="0"/>
              <a:t>Welcome to CIS Orientation</a:t>
            </a:r>
          </a:p>
        </p:txBody>
      </p:sp>
      <p:sp>
        <p:nvSpPr>
          <p:cNvPr id="6147" name="Rectangle 3">
            <a:extLst>
              <a:ext uri="{FF2B5EF4-FFF2-40B4-BE49-F238E27FC236}">
                <a16:creationId xmlns="" xmlns:a16="http://schemas.microsoft.com/office/drawing/2014/main" id="{481691F9-A273-8A4B-BBB5-0B66E234C6BC}"/>
              </a:ext>
            </a:extLst>
          </p:cNvPr>
          <p:cNvSpPr>
            <a:spLocks noGrp="1" noChangeArrowheads="1"/>
          </p:cNvSpPr>
          <p:nvPr>
            <p:ph idx="1"/>
          </p:nvPr>
        </p:nvSpPr>
        <p:spPr>
          <a:xfrm>
            <a:off x="1524000" y="2057400"/>
            <a:ext cx="6096000" cy="3048000"/>
          </a:xfrm>
        </p:spPr>
        <p:txBody>
          <a:bodyPr>
            <a:normAutofit/>
          </a:bodyPr>
          <a:lstStyle/>
          <a:p>
            <a:pPr marL="0" indent="0" algn="ctr" fontAlgn="auto">
              <a:buNone/>
              <a:defRPr/>
            </a:pPr>
            <a:r>
              <a:rPr lang="en-US" altLang="en-US" sz="2800" dirty="0"/>
              <a:t>The session Will begin Shortly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7916F5E0-0E95-8D48-992F-73D890BF4D8D}"/>
              </a:ext>
            </a:extLst>
          </p:cNvPr>
          <p:cNvSpPr>
            <a:spLocks noGrp="1" noChangeArrowheads="1"/>
          </p:cNvSpPr>
          <p:nvPr>
            <p:ph type="title"/>
          </p:nvPr>
        </p:nvSpPr>
        <p:spPr>
          <a:xfrm>
            <a:off x="0" y="0"/>
            <a:ext cx="8229600" cy="1143000"/>
          </a:xfrm>
        </p:spPr>
        <p:txBody>
          <a:bodyPr>
            <a:normAutofit/>
          </a:bodyPr>
          <a:lstStyle/>
          <a:p>
            <a:pPr fontAlgn="auto">
              <a:spcAft>
                <a:spcPts val="0"/>
              </a:spcAft>
              <a:defRPr/>
            </a:pPr>
            <a:r>
              <a:rPr lang="en-US" altLang="en-US" sz="4800" b="1" dirty="0"/>
              <a:t>Schedule</a:t>
            </a:r>
          </a:p>
        </p:txBody>
      </p:sp>
      <p:sp>
        <p:nvSpPr>
          <p:cNvPr id="15363" name="Content Placeholder 2">
            <a:extLst>
              <a:ext uri="{FF2B5EF4-FFF2-40B4-BE49-F238E27FC236}">
                <a16:creationId xmlns="" xmlns:a16="http://schemas.microsoft.com/office/drawing/2014/main" id="{21FDFCE9-4EC7-F54D-8666-39722DCF75B0}"/>
              </a:ext>
            </a:extLst>
          </p:cNvPr>
          <p:cNvSpPr>
            <a:spLocks noGrp="1" noChangeArrowheads="1"/>
          </p:cNvSpPr>
          <p:nvPr>
            <p:ph idx="1"/>
          </p:nvPr>
        </p:nvSpPr>
        <p:spPr>
          <a:xfrm>
            <a:off x="342900" y="1371600"/>
            <a:ext cx="8458200" cy="5029200"/>
          </a:xfrm>
        </p:spPr>
        <p:txBody>
          <a:bodyPr/>
          <a:lstStyle/>
          <a:p>
            <a:pPr fontAlgn="auto">
              <a:buFont typeface="Arial"/>
              <a:buChar char="•"/>
              <a:defRPr/>
            </a:pPr>
            <a:r>
              <a:rPr lang="en-US" altLang="en-US" sz="2200" b="1" dirty="0"/>
              <a:t>Outside the classroom</a:t>
            </a:r>
          </a:p>
          <a:p>
            <a:pPr lvl="1" fontAlgn="auto">
              <a:buFont typeface="Arial"/>
              <a:buChar char="•"/>
              <a:defRPr/>
            </a:pPr>
            <a:r>
              <a:rPr lang="en-US" altLang="en-US" sz="2200" b="1" dirty="0"/>
              <a:t>We highly encourage Athletics, Music, Theater, IM Sports, Clubs, …</a:t>
            </a:r>
          </a:p>
          <a:p>
            <a:pPr lvl="1" fontAlgn="auto">
              <a:buFont typeface="Arial"/>
              <a:buChar char="•"/>
              <a:defRPr/>
            </a:pPr>
            <a:r>
              <a:rPr lang="en-US" altLang="en-US" sz="2200" b="1" dirty="0"/>
              <a:t>Games, Practices, Travel: Faculty will work with you to accommodate</a:t>
            </a:r>
          </a:p>
          <a:p>
            <a:pPr lvl="1" fontAlgn="auto">
              <a:buFont typeface="Arial"/>
              <a:buChar char="•"/>
              <a:defRPr/>
            </a:pPr>
            <a:r>
              <a:rPr lang="en-US" altLang="en-US" sz="2200" b="1" dirty="0"/>
              <a:t>GET INVOLVED!!!!</a:t>
            </a:r>
          </a:p>
          <a:p>
            <a:pPr fontAlgn="auto">
              <a:buFont typeface="Arial"/>
              <a:buChar char="•"/>
              <a:defRPr/>
            </a:pPr>
            <a:endParaRPr lang="en-US" altLang="en-US" sz="2200" b="1" dirty="0"/>
          </a:p>
          <a:p>
            <a:pPr fontAlgn="auto">
              <a:buFont typeface="Arial"/>
              <a:buChar char="•"/>
              <a:defRPr/>
            </a:pPr>
            <a:r>
              <a:rPr lang="en-US" altLang="en-US" sz="2200" b="1" dirty="0"/>
              <a:t>Special Accommodations</a:t>
            </a:r>
          </a:p>
          <a:p>
            <a:pPr lvl="1" fontAlgn="auto">
              <a:buFont typeface="Arial"/>
              <a:buChar char="•"/>
              <a:defRPr/>
            </a:pPr>
            <a:r>
              <a:rPr lang="en-US" altLang="en-US" sz="2200" b="1" dirty="0"/>
              <a:t>College Office</a:t>
            </a:r>
          </a:p>
          <a:p>
            <a:pPr lvl="1" fontAlgn="auto">
              <a:buFont typeface="Arial"/>
              <a:buChar char="•"/>
              <a:defRPr/>
            </a:pPr>
            <a:r>
              <a:rPr lang="en-US" altLang="en-US" sz="2200" b="1" dirty="0"/>
              <a:t>Faculty will work with you to accommodate</a:t>
            </a:r>
          </a:p>
        </p:txBody>
      </p:sp>
    </p:spTree>
    <p:extLst>
      <p:ext uri="{BB962C8B-B14F-4D97-AF65-F5344CB8AC3E}">
        <p14:creationId xmlns:p14="http://schemas.microsoft.com/office/powerpoint/2010/main" val="27947032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7916F5E0-0E95-8D48-992F-73D890BF4D8D}"/>
              </a:ext>
            </a:extLst>
          </p:cNvPr>
          <p:cNvSpPr>
            <a:spLocks noGrp="1" noChangeArrowheads="1"/>
          </p:cNvSpPr>
          <p:nvPr>
            <p:ph type="title"/>
          </p:nvPr>
        </p:nvSpPr>
        <p:spPr>
          <a:xfrm>
            <a:off x="0" y="0"/>
            <a:ext cx="8229600" cy="1143000"/>
          </a:xfrm>
        </p:spPr>
        <p:txBody>
          <a:bodyPr/>
          <a:lstStyle/>
          <a:p>
            <a:pPr fontAlgn="auto">
              <a:spcAft>
                <a:spcPts val="0"/>
              </a:spcAft>
              <a:defRPr/>
            </a:pPr>
            <a:r>
              <a:rPr lang="en-US" altLang="en-US" sz="4800" b="1" dirty="0"/>
              <a:t>Academic success</a:t>
            </a:r>
          </a:p>
        </p:txBody>
      </p:sp>
      <p:sp>
        <p:nvSpPr>
          <p:cNvPr id="15363" name="Content Placeholder 2">
            <a:extLst>
              <a:ext uri="{FF2B5EF4-FFF2-40B4-BE49-F238E27FC236}">
                <a16:creationId xmlns="" xmlns:a16="http://schemas.microsoft.com/office/drawing/2014/main" id="{21FDFCE9-4EC7-F54D-8666-39722DCF75B0}"/>
              </a:ext>
            </a:extLst>
          </p:cNvPr>
          <p:cNvSpPr>
            <a:spLocks noGrp="1" noChangeArrowheads="1"/>
          </p:cNvSpPr>
          <p:nvPr>
            <p:ph idx="1"/>
          </p:nvPr>
        </p:nvSpPr>
        <p:spPr>
          <a:xfrm>
            <a:off x="381000" y="1295400"/>
            <a:ext cx="8686800" cy="5334000"/>
          </a:xfrm>
        </p:spPr>
        <p:txBody>
          <a:bodyPr>
            <a:normAutofit lnSpcReduction="10000"/>
          </a:bodyPr>
          <a:lstStyle/>
          <a:p>
            <a:pPr marL="0" indent="0" fontAlgn="auto">
              <a:buNone/>
              <a:defRPr/>
            </a:pPr>
            <a:r>
              <a:rPr lang="en-US" altLang="en-US" sz="2200" b="1" dirty="0"/>
              <a:t>Most Important Principle: Learn the material and grades will follow.</a:t>
            </a:r>
          </a:p>
          <a:p>
            <a:pPr marL="0" indent="0" fontAlgn="auto">
              <a:buNone/>
              <a:defRPr/>
            </a:pPr>
            <a:r>
              <a:rPr lang="en-US" altLang="en-US" sz="2200" b="1" dirty="0"/>
              <a:t>Corollary: Do not worry about grades, it is outside your control.</a:t>
            </a:r>
          </a:p>
          <a:p>
            <a:pPr marL="0" indent="0" fontAlgn="auto">
              <a:buNone/>
              <a:defRPr/>
            </a:pPr>
            <a:endParaRPr lang="en-US" altLang="en-US" sz="2200" b="1" dirty="0"/>
          </a:p>
          <a:p>
            <a:pPr marL="0" indent="0" fontAlgn="auto">
              <a:buNone/>
              <a:defRPr/>
            </a:pPr>
            <a:r>
              <a:rPr lang="en-US" altLang="en-US" sz="2200" b="1" dirty="0"/>
              <a:t>Four Principles:</a:t>
            </a:r>
          </a:p>
          <a:p>
            <a:pPr marL="342900" indent="-342900" fontAlgn="auto">
              <a:buFont typeface="+mj-lt"/>
              <a:buAutoNum type="arabicPeriod"/>
              <a:defRPr/>
            </a:pPr>
            <a:r>
              <a:rPr lang="en-US" altLang="en-US" sz="2200" b="1" dirty="0"/>
              <a:t>Time Management</a:t>
            </a:r>
          </a:p>
          <a:p>
            <a:pPr marL="342900" indent="-342900" fontAlgn="auto">
              <a:buFont typeface="+mj-lt"/>
              <a:buAutoNum type="arabicPeriod"/>
              <a:defRPr/>
            </a:pPr>
            <a:r>
              <a:rPr lang="en-US" altLang="en-US" sz="2200" b="1" dirty="0"/>
              <a:t>Read the Textbook, do the Homework and Projects</a:t>
            </a:r>
          </a:p>
          <a:p>
            <a:pPr marL="342900" indent="-342900" fontAlgn="auto">
              <a:buFont typeface="+mj-lt"/>
              <a:buAutoNum type="arabicPeriod"/>
              <a:defRPr/>
            </a:pPr>
            <a:r>
              <a:rPr lang="en-US" altLang="en-US" sz="2200" b="1" dirty="0"/>
              <a:t>Keep up with the class. DO NOT CRAM!!!!</a:t>
            </a:r>
          </a:p>
          <a:p>
            <a:pPr marL="342900" indent="-342900" fontAlgn="auto">
              <a:buFont typeface="+mj-lt"/>
              <a:buAutoNum type="arabicPeriod"/>
              <a:defRPr/>
            </a:pPr>
            <a:r>
              <a:rPr lang="en-US" altLang="en-US" sz="2200" b="1" dirty="0"/>
              <a:t>Seek help IMMEDIATELY</a:t>
            </a:r>
          </a:p>
          <a:p>
            <a:pPr marL="800100" lvl="1" indent="-342900" fontAlgn="auto">
              <a:buFont typeface="+mj-lt"/>
              <a:buAutoNum type="arabicPeriod"/>
              <a:defRPr/>
            </a:pPr>
            <a:r>
              <a:rPr lang="en-US" altLang="en-US" sz="2200" b="1" dirty="0"/>
              <a:t>Faculty</a:t>
            </a:r>
          </a:p>
          <a:p>
            <a:pPr marL="800100" lvl="1" indent="-342900" fontAlgn="auto">
              <a:buFont typeface="+mj-lt"/>
              <a:buAutoNum type="arabicPeriod"/>
              <a:defRPr/>
            </a:pPr>
            <a:r>
              <a:rPr lang="en-US" altLang="en-US" sz="2200" b="1" dirty="0"/>
              <a:t>Tutors</a:t>
            </a:r>
          </a:p>
          <a:p>
            <a:pPr marL="800100" lvl="1" indent="-342900" fontAlgn="auto">
              <a:buFont typeface="+mj-lt"/>
              <a:buAutoNum type="arabicPeriod"/>
              <a:defRPr/>
            </a:pPr>
            <a:r>
              <a:rPr lang="en-US" altLang="en-US" sz="2200" b="1" dirty="0"/>
              <a:t>Upperclassmen</a:t>
            </a:r>
          </a:p>
          <a:p>
            <a:pPr marL="457200" lvl="1" indent="0" fontAlgn="auto">
              <a:buNone/>
              <a:defRPr/>
            </a:pPr>
            <a:endParaRPr lang="en-US" altLang="en-US" dirty="0"/>
          </a:p>
        </p:txBody>
      </p:sp>
    </p:spTree>
    <p:extLst>
      <p:ext uri="{BB962C8B-B14F-4D97-AF65-F5344CB8AC3E}">
        <p14:creationId xmlns:p14="http://schemas.microsoft.com/office/powerpoint/2010/main" val="74609607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7916F5E0-0E95-8D48-992F-73D890BF4D8D}"/>
              </a:ext>
            </a:extLst>
          </p:cNvPr>
          <p:cNvSpPr>
            <a:spLocks noGrp="1" noChangeArrowheads="1"/>
          </p:cNvSpPr>
          <p:nvPr>
            <p:ph type="title"/>
          </p:nvPr>
        </p:nvSpPr>
        <p:spPr>
          <a:xfrm>
            <a:off x="0" y="19665"/>
            <a:ext cx="8229600" cy="1143000"/>
          </a:xfrm>
        </p:spPr>
        <p:txBody>
          <a:bodyPr>
            <a:normAutofit/>
          </a:bodyPr>
          <a:lstStyle/>
          <a:p>
            <a:pPr fontAlgn="auto">
              <a:spcAft>
                <a:spcPts val="0"/>
              </a:spcAft>
              <a:defRPr/>
            </a:pPr>
            <a:r>
              <a:rPr lang="en-US" altLang="en-US" sz="4800" b="1" dirty="0"/>
              <a:t>Transition to College</a:t>
            </a:r>
          </a:p>
        </p:txBody>
      </p:sp>
      <p:sp>
        <p:nvSpPr>
          <p:cNvPr id="15363" name="Content Placeholder 2">
            <a:extLst>
              <a:ext uri="{FF2B5EF4-FFF2-40B4-BE49-F238E27FC236}">
                <a16:creationId xmlns="" xmlns:a16="http://schemas.microsoft.com/office/drawing/2014/main" id="{21FDFCE9-4EC7-F54D-8666-39722DCF75B0}"/>
              </a:ext>
            </a:extLst>
          </p:cNvPr>
          <p:cNvSpPr>
            <a:spLocks noGrp="1" noChangeArrowheads="1"/>
          </p:cNvSpPr>
          <p:nvPr>
            <p:ph idx="1"/>
          </p:nvPr>
        </p:nvSpPr>
        <p:spPr>
          <a:xfrm>
            <a:off x="76200" y="1371600"/>
            <a:ext cx="8763000" cy="5029200"/>
          </a:xfrm>
        </p:spPr>
        <p:txBody>
          <a:bodyPr/>
          <a:lstStyle/>
          <a:p>
            <a:pPr fontAlgn="auto">
              <a:defRPr/>
            </a:pPr>
            <a:r>
              <a:rPr lang="en-US" altLang="en-US" sz="2200" b="1" dirty="0"/>
              <a:t>Living away from home can be a difficult transition</a:t>
            </a:r>
          </a:p>
          <a:p>
            <a:pPr lvl="1" fontAlgn="auto">
              <a:defRPr/>
            </a:pPr>
            <a:r>
              <a:rPr lang="en-US" altLang="en-US" sz="2200" b="1" dirty="0"/>
              <a:t>Lots of changes: New school, Roommates, Pace of college life</a:t>
            </a:r>
          </a:p>
          <a:p>
            <a:pPr lvl="1" fontAlgn="auto">
              <a:defRPr/>
            </a:pPr>
            <a:r>
              <a:rPr lang="en-US" altLang="en-US" sz="2200" b="1" dirty="0"/>
              <a:t>Some students have no problem, Some students have problems</a:t>
            </a:r>
          </a:p>
          <a:p>
            <a:pPr lvl="1" fontAlgn="auto">
              <a:defRPr/>
            </a:pPr>
            <a:r>
              <a:rPr lang="en-US" altLang="en-US" sz="2200" b="1" dirty="0"/>
              <a:t>If you do experience problems, Know you will get through</a:t>
            </a:r>
          </a:p>
          <a:p>
            <a:pPr lvl="1" fontAlgn="auto">
              <a:defRPr/>
            </a:pPr>
            <a:endParaRPr lang="en-US" altLang="en-US" sz="2200" b="1" dirty="0"/>
          </a:p>
          <a:p>
            <a:pPr marL="457200" lvl="1" indent="0" fontAlgn="auto">
              <a:buNone/>
              <a:defRPr/>
            </a:pPr>
            <a:r>
              <a:rPr lang="en-US" altLang="en-US" sz="2200" b="1" dirty="0"/>
              <a:t>ASK! The greatest sign of growth in your first year is when you begin to ask for help. Life is so much easier when you stop beating your head against the wall and simply ask for help!</a:t>
            </a:r>
          </a:p>
          <a:p>
            <a:pPr lvl="1" fontAlgn="auto">
              <a:defRPr/>
            </a:pPr>
            <a:endParaRPr lang="en-US" altLang="en-US" sz="2200" b="1" dirty="0"/>
          </a:p>
          <a:p>
            <a:pPr fontAlgn="auto">
              <a:defRPr/>
            </a:pPr>
            <a:r>
              <a:rPr lang="en-US" altLang="en-US" sz="2200" b="1" dirty="0"/>
              <a:t>Most important thing: Stay the course – Trust yourself – Trust us</a:t>
            </a:r>
          </a:p>
        </p:txBody>
      </p:sp>
    </p:spTree>
    <p:extLst>
      <p:ext uri="{BB962C8B-B14F-4D97-AF65-F5344CB8AC3E}">
        <p14:creationId xmlns:p14="http://schemas.microsoft.com/office/powerpoint/2010/main" val="15920843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7916F5E0-0E95-8D48-992F-73D890BF4D8D}"/>
              </a:ext>
            </a:extLst>
          </p:cNvPr>
          <p:cNvSpPr>
            <a:spLocks noGrp="1" noChangeArrowheads="1"/>
          </p:cNvSpPr>
          <p:nvPr>
            <p:ph type="title"/>
          </p:nvPr>
        </p:nvSpPr>
        <p:spPr>
          <a:xfrm>
            <a:off x="0" y="19665"/>
            <a:ext cx="8229600" cy="1143000"/>
          </a:xfrm>
        </p:spPr>
        <p:txBody>
          <a:bodyPr>
            <a:normAutofit/>
          </a:bodyPr>
          <a:lstStyle/>
          <a:p>
            <a:pPr fontAlgn="auto">
              <a:spcAft>
                <a:spcPts val="0"/>
              </a:spcAft>
              <a:defRPr/>
            </a:pPr>
            <a:r>
              <a:rPr lang="en-US" altLang="en-US" sz="4800" b="1" dirty="0"/>
              <a:t>Transition to College</a:t>
            </a:r>
          </a:p>
        </p:txBody>
      </p:sp>
      <p:sp>
        <p:nvSpPr>
          <p:cNvPr id="15363" name="Content Placeholder 2">
            <a:extLst>
              <a:ext uri="{FF2B5EF4-FFF2-40B4-BE49-F238E27FC236}">
                <a16:creationId xmlns="" xmlns:a16="http://schemas.microsoft.com/office/drawing/2014/main" id="{21FDFCE9-4EC7-F54D-8666-39722DCF75B0}"/>
              </a:ext>
            </a:extLst>
          </p:cNvPr>
          <p:cNvSpPr>
            <a:spLocks noGrp="1" noChangeArrowheads="1"/>
          </p:cNvSpPr>
          <p:nvPr>
            <p:ph idx="1"/>
          </p:nvPr>
        </p:nvSpPr>
        <p:spPr>
          <a:xfrm>
            <a:off x="17206" y="1371600"/>
            <a:ext cx="9296400" cy="5562600"/>
          </a:xfrm>
        </p:spPr>
        <p:txBody>
          <a:bodyPr>
            <a:normAutofit/>
          </a:bodyPr>
          <a:lstStyle/>
          <a:p>
            <a:pPr fontAlgn="auto">
              <a:defRPr/>
            </a:pPr>
            <a:r>
              <a:rPr lang="en-US" altLang="en-US" sz="2200" b="1" dirty="0"/>
              <a:t>Meaningful words:</a:t>
            </a:r>
          </a:p>
          <a:p>
            <a:pPr lvl="1" fontAlgn="auto">
              <a:defRPr/>
            </a:pPr>
            <a:r>
              <a:rPr lang="en-US" altLang="en-US" sz="2000" b="1" dirty="0"/>
              <a:t>Scientists – you are in a school of Natural Sciences! Be a Scientist!</a:t>
            </a:r>
          </a:p>
          <a:p>
            <a:pPr lvl="2" fontAlgn="auto">
              <a:defRPr/>
            </a:pPr>
            <a:r>
              <a:rPr lang="en-US" altLang="en-US" sz="1800" b="1" dirty="0"/>
              <a:t>Thoughtful</a:t>
            </a:r>
          </a:p>
          <a:p>
            <a:pPr lvl="2" fontAlgn="auto">
              <a:defRPr/>
            </a:pPr>
            <a:r>
              <a:rPr lang="en-US" altLang="en-US" sz="1800" b="1" dirty="0"/>
              <a:t>Curious</a:t>
            </a:r>
          </a:p>
          <a:p>
            <a:pPr lvl="2" fontAlgn="auto">
              <a:defRPr/>
            </a:pPr>
            <a:r>
              <a:rPr lang="en-US" altLang="en-US" sz="1800" b="1" dirty="0"/>
              <a:t>Perseverant</a:t>
            </a:r>
          </a:p>
          <a:p>
            <a:pPr lvl="2" fontAlgn="auto">
              <a:defRPr/>
            </a:pPr>
            <a:r>
              <a:rPr lang="en-US" altLang="en-US" sz="1800" b="1" dirty="0"/>
              <a:t>Organized</a:t>
            </a:r>
          </a:p>
          <a:p>
            <a:pPr lvl="1" fontAlgn="auto">
              <a:defRPr/>
            </a:pPr>
            <a:r>
              <a:rPr lang="en-US" altLang="en-US" sz="2000" b="1" dirty="0"/>
              <a:t>Compassionate – with yourself and others</a:t>
            </a:r>
          </a:p>
          <a:p>
            <a:pPr lvl="1" fontAlgn="auto">
              <a:defRPr/>
            </a:pPr>
            <a:r>
              <a:rPr lang="en-US" altLang="en-US" sz="2000" b="1" dirty="0"/>
              <a:t>Independent – success is up to you. Control your destiny.</a:t>
            </a:r>
          </a:p>
          <a:p>
            <a:pPr lvl="1" fontAlgn="auto">
              <a:defRPr/>
            </a:pPr>
            <a:r>
              <a:rPr lang="en-US" altLang="en-US" sz="2000" b="1" dirty="0"/>
              <a:t>Open – to new ideas, to guidance, to constructive criticism</a:t>
            </a:r>
          </a:p>
          <a:p>
            <a:pPr lvl="1" fontAlgn="auto">
              <a:defRPr/>
            </a:pPr>
            <a:r>
              <a:rPr lang="en-US" altLang="en-US" sz="2000" b="1" dirty="0"/>
              <a:t>Willing – to be a leader, to go a step further, to challenge yourself…</a:t>
            </a:r>
          </a:p>
          <a:p>
            <a:pPr lvl="1" fontAlgn="auto">
              <a:defRPr/>
            </a:pPr>
            <a:endParaRPr lang="en-US" altLang="en-US" sz="2000" b="1" dirty="0"/>
          </a:p>
          <a:p>
            <a:pPr marL="225425" lvl="1" indent="0" fontAlgn="auto">
              <a:buNone/>
              <a:defRPr/>
            </a:pPr>
            <a:r>
              <a:rPr lang="en-US" altLang="en-US" sz="2000" b="1" dirty="0"/>
              <a:t>There is value in frustration – you value things you have to work hard for.</a:t>
            </a:r>
          </a:p>
          <a:p>
            <a:pPr marL="457200" lvl="1" indent="0" fontAlgn="auto">
              <a:buNone/>
              <a:defRPr/>
            </a:pPr>
            <a:endParaRPr lang="en-US" altLang="en-US" sz="2000" b="1" dirty="0"/>
          </a:p>
        </p:txBody>
      </p:sp>
    </p:spTree>
    <p:extLst>
      <p:ext uri="{BB962C8B-B14F-4D97-AF65-F5344CB8AC3E}">
        <p14:creationId xmlns:p14="http://schemas.microsoft.com/office/powerpoint/2010/main" val="32113637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 xmlns:a16="http://schemas.microsoft.com/office/drawing/2014/main" id="{45EB947C-05FC-1948-B255-0CDFBCB01150}"/>
              </a:ext>
            </a:extLst>
          </p:cNvPr>
          <p:cNvSpPr>
            <a:spLocks noGrp="1" noChangeArrowheads="1"/>
          </p:cNvSpPr>
          <p:nvPr>
            <p:ph type="title"/>
          </p:nvPr>
        </p:nvSpPr>
        <p:spPr>
          <a:xfrm>
            <a:off x="2438400" y="381000"/>
            <a:ext cx="6096000" cy="1143000"/>
          </a:xfrm>
        </p:spPr>
        <p:txBody>
          <a:bodyPr/>
          <a:lstStyle/>
          <a:p>
            <a:pPr fontAlgn="auto">
              <a:spcAft>
                <a:spcPts val="0"/>
              </a:spcAft>
              <a:defRPr/>
            </a:pPr>
            <a:r>
              <a:rPr lang="en-US" altLang="en-US"/>
              <a:t>Workstudy Jobs</a:t>
            </a:r>
          </a:p>
        </p:txBody>
      </p:sp>
      <p:sp>
        <p:nvSpPr>
          <p:cNvPr id="20483" name="Content Placeholder 2">
            <a:extLst>
              <a:ext uri="{FF2B5EF4-FFF2-40B4-BE49-F238E27FC236}">
                <a16:creationId xmlns="" xmlns:a16="http://schemas.microsoft.com/office/drawing/2014/main" id="{2FC76B1D-D498-3D4E-B0EF-29CFA9B6B3F1}"/>
              </a:ext>
            </a:extLst>
          </p:cNvPr>
          <p:cNvSpPr>
            <a:spLocks noGrp="1" noChangeArrowheads="1"/>
          </p:cNvSpPr>
          <p:nvPr>
            <p:ph idx="1"/>
          </p:nvPr>
        </p:nvSpPr>
        <p:spPr>
          <a:xfrm>
            <a:off x="609600" y="1371600"/>
            <a:ext cx="7924800" cy="4953000"/>
          </a:xfrm>
        </p:spPr>
        <p:txBody>
          <a:bodyPr/>
          <a:lstStyle/>
          <a:p>
            <a:pPr fontAlgn="auto">
              <a:buFont typeface="Arial"/>
              <a:buChar char="•"/>
              <a:defRPr/>
            </a:pPr>
            <a:r>
              <a:rPr lang="en-US" altLang="en-US" dirty="0"/>
              <a:t>The CIS Department hires students as tutors in our computer lab, though sophomores through seniors are preferred.</a:t>
            </a:r>
          </a:p>
          <a:p>
            <a:pPr fontAlgn="auto">
              <a:buFont typeface="Arial"/>
              <a:buChar char="•"/>
              <a:defRPr/>
            </a:pPr>
            <a:endParaRPr lang="en-US" altLang="en-US" dirty="0"/>
          </a:p>
          <a:p>
            <a:pPr fontAlgn="auto">
              <a:buFont typeface="Arial"/>
              <a:buChar char="•"/>
              <a:defRPr/>
            </a:pPr>
            <a:r>
              <a:rPr lang="en-US" altLang="en-US" dirty="0"/>
              <a:t>The Information Technology department hires students for technology work.  Prior experience helps.  </a:t>
            </a:r>
          </a:p>
          <a:p>
            <a:pPr fontAlgn="auto">
              <a:buFont typeface="Arial"/>
              <a:buChar char="•"/>
              <a:defRPr/>
            </a:pPr>
            <a:endParaRPr lang="en-US" altLang="en-US" dirty="0"/>
          </a:p>
          <a:p>
            <a:pPr fontAlgn="auto">
              <a:buFont typeface="Arial"/>
              <a:buChar char="•"/>
              <a:defRPr/>
            </a:pPr>
            <a:r>
              <a:rPr lang="en-US" altLang="en-US" dirty="0"/>
              <a:t>Increasingly, our students are finding jobs in Junior and senior year and working while finishing their degree. A lot of this flows from good internship experiences!</a:t>
            </a:r>
          </a:p>
          <a:p>
            <a:pPr fontAlgn="auto">
              <a:buFont typeface="Arial"/>
              <a:buChar char="•"/>
              <a:defRPr/>
            </a:pPr>
            <a:endParaRPr lang="en-US" altLang="en-US" dirty="0"/>
          </a:p>
          <a:p>
            <a:pPr fontAlgn="auto">
              <a:buFont typeface="Arial"/>
              <a:buChar char="•"/>
              <a:defRPr/>
            </a:pPr>
            <a:r>
              <a:rPr lang="en-US" altLang="en-US" dirty="0"/>
              <a:t>But remember – first things first – you are a student first and the primary objective is that degree!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B8667817-F959-DD41-BD0A-45134F50503F}"/>
              </a:ext>
            </a:extLst>
          </p:cNvPr>
          <p:cNvSpPr>
            <a:spLocks noGrp="1" noChangeArrowheads="1"/>
          </p:cNvSpPr>
          <p:nvPr>
            <p:ph type="title"/>
          </p:nvPr>
        </p:nvSpPr>
        <p:spPr>
          <a:xfrm>
            <a:off x="609600" y="304800"/>
            <a:ext cx="8229600" cy="990600"/>
          </a:xfrm>
        </p:spPr>
        <p:txBody>
          <a:bodyPr/>
          <a:lstStyle/>
          <a:p>
            <a:pPr fontAlgn="auto">
              <a:spcAft>
                <a:spcPts val="0"/>
              </a:spcAft>
              <a:defRPr/>
            </a:pPr>
            <a:r>
              <a:rPr lang="en-US" altLang="en-US"/>
              <a:t>The Saint Vincent Advantage:</a:t>
            </a:r>
          </a:p>
        </p:txBody>
      </p:sp>
      <p:sp>
        <p:nvSpPr>
          <p:cNvPr id="19459" name="Rectangle 3">
            <a:extLst>
              <a:ext uri="{FF2B5EF4-FFF2-40B4-BE49-F238E27FC236}">
                <a16:creationId xmlns="" xmlns:a16="http://schemas.microsoft.com/office/drawing/2014/main" id="{255BB9FE-407F-9A46-8E99-64869F59C812}"/>
              </a:ext>
            </a:extLst>
          </p:cNvPr>
          <p:cNvSpPr>
            <a:spLocks noGrp="1" noChangeArrowheads="1"/>
          </p:cNvSpPr>
          <p:nvPr>
            <p:ph idx="1"/>
          </p:nvPr>
        </p:nvSpPr>
        <p:spPr>
          <a:xfrm>
            <a:off x="2133600" y="1371600"/>
            <a:ext cx="6705600" cy="5029200"/>
          </a:xfrm>
        </p:spPr>
        <p:txBody>
          <a:bodyPr/>
          <a:lstStyle/>
          <a:p>
            <a:pPr fontAlgn="auto">
              <a:buFont typeface="Arial"/>
              <a:buChar char="•"/>
              <a:defRPr/>
            </a:pPr>
            <a:r>
              <a:rPr lang="en-US" altLang="en-US" dirty="0"/>
              <a:t>Small classes where you get to know your professors and fellow students</a:t>
            </a:r>
          </a:p>
          <a:p>
            <a:pPr lvl="1" fontAlgn="auto">
              <a:buFont typeface="Arial"/>
              <a:buChar char="•"/>
              <a:defRPr/>
            </a:pPr>
            <a:r>
              <a:rPr lang="en-US" altLang="en-US" dirty="0"/>
              <a:t>CIS classes </a:t>
            </a:r>
            <a:r>
              <a:rPr lang="en-US" altLang="en-US" dirty="0" smtClean="0"/>
              <a:t>usually have </a:t>
            </a:r>
            <a:r>
              <a:rPr lang="en-US" altLang="en-US" dirty="0"/>
              <a:t>a maximum of 25</a:t>
            </a:r>
          </a:p>
          <a:p>
            <a:pPr lvl="1" fontAlgn="auto">
              <a:buFont typeface="Arial"/>
              <a:buChar char="•"/>
              <a:defRPr/>
            </a:pPr>
            <a:r>
              <a:rPr lang="en-US" altLang="en-US" dirty="0"/>
              <a:t>Most CIS classes range from about 5 to 18</a:t>
            </a:r>
          </a:p>
          <a:p>
            <a:pPr fontAlgn="auto">
              <a:buFont typeface="Arial"/>
              <a:buChar char="•"/>
              <a:defRPr/>
            </a:pPr>
            <a:r>
              <a:rPr lang="en-US" altLang="en-US" dirty="0"/>
              <a:t>Faculty who work hard to assist you</a:t>
            </a:r>
          </a:p>
          <a:p>
            <a:pPr fontAlgn="auto">
              <a:buFont typeface="Arial"/>
              <a:buChar char="•"/>
              <a:defRPr/>
            </a:pPr>
            <a:r>
              <a:rPr lang="en-US" altLang="en-US" dirty="0"/>
              <a:t>Extra opportunities provided by research and  projects</a:t>
            </a:r>
          </a:p>
          <a:p>
            <a:pPr fontAlgn="auto">
              <a:buFont typeface="Arial"/>
              <a:buChar char="•"/>
              <a:defRPr/>
            </a:pPr>
            <a:r>
              <a:rPr lang="en-US" altLang="en-US" dirty="0"/>
              <a:t>A Liberal Arts foundation that allows you to take full advantage of your technical skills </a:t>
            </a:r>
          </a:p>
        </p:txBody>
      </p:sp>
      <p:pic>
        <p:nvPicPr>
          <p:cNvPr id="2" name="Picture 1">
            <a:extLst>
              <a:ext uri="{FF2B5EF4-FFF2-40B4-BE49-F238E27FC236}">
                <a16:creationId xmlns="" xmlns:a16="http://schemas.microsoft.com/office/drawing/2014/main" id="{E5064CD7-EA59-42B2-BA91-D86AF99E9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56" y="2390423"/>
            <a:ext cx="1800577" cy="1800577"/>
          </a:xfrm>
          <a:prstGeom prst="roundRect">
            <a:avLst/>
          </a:prstGeom>
          <a:ln w="25400">
            <a:solidFill>
              <a:schemeClr val="accent5">
                <a:lumMod val="90000"/>
                <a:alpha val="50000"/>
              </a:schemeClr>
            </a:solid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C3314AAB-217B-6349-90B5-0DD28A0197A9}"/>
              </a:ext>
            </a:extLst>
          </p:cNvPr>
          <p:cNvSpPr>
            <a:spLocks noGrp="1" noChangeArrowheads="1"/>
          </p:cNvSpPr>
          <p:nvPr>
            <p:ph type="ctrTitle"/>
          </p:nvPr>
        </p:nvSpPr>
        <p:spPr>
          <a:xfrm>
            <a:off x="723900" y="914400"/>
            <a:ext cx="7620000" cy="990600"/>
          </a:xfrm>
        </p:spPr>
        <p:txBody>
          <a:bodyPr>
            <a:noAutofit/>
          </a:bodyPr>
          <a:lstStyle/>
          <a:p>
            <a:pPr fontAlgn="auto">
              <a:spcAft>
                <a:spcPts val="0"/>
              </a:spcAft>
              <a:defRPr/>
            </a:pPr>
            <a:r>
              <a:rPr lang="en-US" altLang="en-US" sz="5400" dirty="0"/>
              <a:t>Academic Orientation 2023</a:t>
            </a:r>
          </a:p>
        </p:txBody>
      </p:sp>
      <p:sp>
        <p:nvSpPr>
          <p:cNvPr id="5123" name="Rectangle 3">
            <a:extLst>
              <a:ext uri="{FF2B5EF4-FFF2-40B4-BE49-F238E27FC236}">
                <a16:creationId xmlns="" xmlns:a16="http://schemas.microsoft.com/office/drawing/2014/main" id="{78175DC2-3A67-024E-82D9-0FBE8B7A959C}"/>
              </a:ext>
            </a:extLst>
          </p:cNvPr>
          <p:cNvSpPr>
            <a:spLocks noGrp="1" noChangeArrowheads="1"/>
          </p:cNvSpPr>
          <p:nvPr>
            <p:ph type="subTitle" idx="1"/>
          </p:nvPr>
        </p:nvSpPr>
        <p:spPr>
          <a:xfrm>
            <a:off x="228600" y="2362200"/>
            <a:ext cx="8610600" cy="3581400"/>
          </a:xfrm>
        </p:spPr>
        <p:txBody>
          <a:bodyPr/>
          <a:lstStyle/>
          <a:p>
            <a:pPr fontAlgn="auto">
              <a:buFont typeface="Arial"/>
              <a:buNone/>
              <a:defRPr/>
            </a:pPr>
            <a:r>
              <a:rPr lang="en-US" altLang="en-US" sz="2800" dirty="0"/>
              <a:t>Computing &amp; Information Systems Department</a:t>
            </a:r>
          </a:p>
          <a:p>
            <a:pPr fontAlgn="auto">
              <a:buFont typeface="Arial"/>
              <a:buNone/>
              <a:defRPr/>
            </a:pPr>
            <a:r>
              <a:rPr lang="en-US" altLang="en-US" sz="2800" dirty="0">
                <a:solidFill>
                  <a:srgbClr val="CC3300"/>
                </a:solidFill>
                <a:hlinkClick r:id="rId2"/>
              </a:rPr>
              <a:t>http://cis.stvincent.edu</a:t>
            </a:r>
            <a:endParaRPr lang="en-US" altLang="en-US" sz="2800" dirty="0"/>
          </a:p>
          <a:p>
            <a:pPr fontAlgn="auto">
              <a:buFont typeface="Arial"/>
              <a:buNone/>
              <a:defRPr/>
            </a:pPr>
            <a:r>
              <a:rPr lang="en-US" altLang="en-US" sz="2800" dirty="0"/>
              <a:t>Saint Vincent College</a:t>
            </a:r>
          </a:p>
          <a:p>
            <a:pPr fontAlgn="auto">
              <a:buFont typeface="Arial"/>
              <a:buNone/>
              <a:defRPr/>
            </a:pPr>
            <a:endParaRPr lang="en-US" altLang="en-US" sz="4000" dirty="0"/>
          </a:p>
        </p:txBody>
      </p:sp>
      <p:pic>
        <p:nvPicPr>
          <p:cNvPr id="3" name="Picture 2">
            <a:extLst>
              <a:ext uri="{FF2B5EF4-FFF2-40B4-BE49-F238E27FC236}">
                <a16:creationId xmlns="" xmlns:a16="http://schemas.microsoft.com/office/drawing/2014/main" id="{28340885-11B3-4662-9ADB-090639AA9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647" y="4343400"/>
            <a:ext cx="3426323" cy="2286000"/>
          </a:xfrm>
          <a:prstGeom prst="rect">
            <a:avLst/>
          </a:prstGeom>
          <a:effectLst>
            <a:glow rad="127000">
              <a:schemeClr val="tx1">
                <a:lumMod val="60000"/>
                <a:lumOff val="40000"/>
              </a:schemeClr>
            </a:glo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F19911A9-3AD0-3B4C-8CAB-3A0AD8098FF5}"/>
              </a:ext>
            </a:extLst>
          </p:cNvPr>
          <p:cNvSpPr>
            <a:spLocks noGrp="1" noChangeArrowheads="1"/>
          </p:cNvSpPr>
          <p:nvPr>
            <p:ph type="title"/>
          </p:nvPr>
        </p:nvSpPr>
        <p:spPr>
          <a:xfrm>
            <a:off x="2606963" y="381000"/>
            <a:ext cx="3930073" cy="1312480"/>
          </a:xfrm>
        </p:spPr>
        <p:txBody>
          <a:bodyPr>
            <a:normAutofit/>
          </a:bodyPr>
          <a:lstStyle/>
          <a:p>
            <a:pPr fontAlgn="auto">
              <a:spcAft>
                <a:spcPts val="0"/>
              </a:spcAft>
              <a:defRPr/>
            </a:pPr>
            <a:r>
              <a:rPr lang="en-US" altLang="en-US" sz="4800" b="1" dirty="0"/>
              <a:t>CIS Faculty</a:t>
            </a:r>
          </a:p>
        </p:txBody>
      </p:sp>
      <p:sp>
        <p:nvSpPr>
          <p:cNvPr id="6147" name="Rectangle 3">
            <a:extLst>
              <a:ext uri="{FF2B5EF4-FFF2-40B4-BE49-F238E27FC236}">
                <a16:creationId xmlns="" xmlns:a16="http://schemas.microsoft.com/office/drawing/2014/main" id="{481691F9-A273-8A4B-BBB5-0B66E234C6BC}"/>
              </a:ext>
            </a:extLst>
          </p:cNvPr>
          <p:cNvSpPr>
            <a:spLocks noGrp="1" noChangeArrowheads="1"/>
          </p:cNvSpPr>
          <p:nvPr>
            <p:ph idx="1"/>
          </p:nvPr>
        </p:nvSpPr>
        <p:spPr>
          <a:xfrm>
            <a:off x="805873" y="1905000"/>
            <a:ext cx="7924800" cy="4267200"/>
          </a:xfrm>
        </p:spPr>
        <p:txBody>
          <a:bodyPr>
            <a:normAutofit/>
          </a:bodyPr>
          <a:lstStyle/>
          <a:p>
            <a:pPr fontAlgn="auto">
              <a:buFont typeface="Arial"/>
              <a:buChar char="•"/>
              <a:defRPr/>
            </a:pPr>
            <a:r>
              <a:rPr lang="en-US" altLang="en-US" sz="2400" b="1" dirty="0"/>
              <a:t>Dr. Anthony Serapiglia, Chair</a:t>
            </a:r>
          </a:p>
          <a:p>
            <a:pPr lvl="1" fontAlgn="auto">
              <a:buFont typeface="Arial"/>
              <a:buChar char="•"/>
              <a:defRPr/>
            </a:pPr>
            <a:r>
              <a:rPr lang="en-US" altLang="en-US" sz="2000" b="1" dirty="0"/>
              <a:t>Anthony.Serapiglia@stvincent.edu	</a:t>
            </a:r>
          </a:p>
          <a:p>
            <a:pPr fontAlgn="auto">
              <a:buFont typeface="Arial"/>
              <a:buChar char="•"/>
              <a:defRPr/>
            </a:pPr>
            <a:r>
              <a:rPr lang="en-US" altLang="en-US" sz="2400" b="1" dirty="0"/>
              <a:t>Dr. William Birmingham</a:t>
            </a:r>
          </a:p>
          <a:p>
            <a:pPr lvl="1" fontAlgn="auto">
              <a:buFont typeface="Arial"/>
              <a:buChar char="•"/>
              <a:defRPr/>
            </a:pPr>
            <a:r>
              <a:rPr lang="en-US" altLang="en-US" sz="2000" b="1" dirty="0" err="1"/>
              <a:t>William.Birmingham@stvincent.edu</a:t>
            </a:r>
            <a:endParaRPr lang="en-US" altLang="en-US" sz="2000" b="1" dirty="0"/>
          </a:p>
          <a:p>
            <a:pPr fontAlgn="auto">
              <a:buFont typeface="Arial"/>
              <a:buChar char="•"/>
              <a:defRPr/>
            </a:pPr>
            <a:r>
              <a:rPr lang="en-US" altLang="en-US" sz="2400" b="1" dirty="0"/>
              <a:t>Br. David Carlson</a:t>
            </a:r>
          </a:p>
          <a:p>
            <a:pPr lvl="1" fontAlgn="auto">
              <a:buFont typeface="Arial"/>
              <a:buChar char="•"/>
              <a:defRPr/>
            </a:pPr>
            <a:r>
              <a:rPr lang="en-US" altLang="en-US" sz="2000" b="1" dirty="0" err="1"/>
              <a:t>David.Carlson@stvincent.edu</a:t>
            </a:r>
            <a:endParaRPr lang="en-US" altLang="en-US" sz="2000" b="1" dirty="0"/>
          </a:p>
          <a:p>
            <a:pPr fontAlgn="auto">
              <a:buFont typeface="Arial"/>
              <a:buChar char="•"/>
              <a:defRPr/>
            </a:pPr>
            <a:r>
              <a:rPr lang="en-US" altLang="en-US" sz="2400" b="1" dirty="0"/>
              <a:t>Dr. Stephen </a:t>
            </a:r>
            <a:r>
              <a:rPr lang="en-US" altLang="en-US" sz="2400" b="1" dirty="0" err="1"/>
              <a:t>Jodis</a:t>
            </a:r>
            <a:r>
              <a:rPr lang="en-US" altLang="en-US" sz="2400" b="1" dirty="0"/>
              <a:t>, Dean of the Boyer School</a:t>
            </a:r>
          </a:p>
          <a:p>
            <a:pPr lvl="1" fontAlgn="auto">
              <a:buFont typeface="Arial"/>
              <a:buChar char="•"/>
              <a:defRPr/>
            </a:pPr>
            <a:r>
              <a:rPr lang="en-US" altLang="en-US" sz="2000" b="1" dirty="0" err="1"/>
              <a:t>Stephen.Jodis@stvincent.edu</a:t>
            </a:r>
            <a:endParaRPr lang="en-US" altLang="en-US" sz="2000" b="1" dirty="0"/>
          </a:p>
        </p:txBody>
      </p:sp>
    </p:spTree>
    <p:extLst>
      <p:ext uri="{BB962C8B-B14F-4D97-AF65-F5344CB8AC3E}">
        <p14:creationId xmlns:p14="http://schemas.microsoft.com/office/powerpoint/2010/main" val="12926048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9F9E9C47-22CF-6F42-B708-2989C6FDDB45}"/>
              </a:ext>
            </a:extLst>
          </p:cNvPr>
          <p:cNvSpPr>
            <a:spLocks noGrp="1" noChangeArrowheads="1"/>
          </p:cNvSpPr>
          <p:nvPr>
            <p:ph type="title"/>
          </p:nvPr>
        </p:nvSpPr>
        <p:spPr>
          <a:xfrm>
            <a:off x="2247900" y="304800"/>
            <a:ext cx="4648200" cy="1143000"/>
          </a:xfrm>
        </p:spPr>
        <p:txBody>
          <a:bodyPr>
            <a:normAutofit/>
          </a:bodyPr>
          <a:lstStyle/>
          <a:p>
            <a:pPr algn="ctr" fontAlgn="auto">
              <a:spcAft>
                <a:spcPts val="0"/>
              </a:spcAft>
              <a:defRPr/>
            </a:pPr>
            <a:r>
              <a:rPr lang="en-US" altLang="en-US" sz="4800" b="1" dirty="0"/>
              <a:t>CIS Majors</a:t>
            </a:r>
          </a:p>
        </p:txBody>
      </p:sp>
      <p:sp>
        <p:nvSpPr>
          <p:cNvPr id="14339" name="Rectangle 3">
            <a:extLst>
              <a:ext uri="{FF2B5EF4-FFF2-40B4-BE49-F238E27FC236}">
                <a16:creationId xmlns="" xmlns:a16="http://schemas.microsoft.com/office/drawing/2014/main" id="{8E4963FC-489E-BD42-AA44-B3F87A1BDC91}"/>
              </a:ext>
            </a:extLst>
          </p:cNvPr>
          <p:cNvSpPr>
            <a:spLocks noGrp="1" noChangeArrowheads="1"/>
          </p:cNvSpPr>
          <p:nvPr>
            <p:ph idx="1"/>
          </p:nvPr>
        </p:nvSpPr>
        <p:spPr>
          <a:xfrm>
            <a:off x="571500" y="1905000"/>
            <a:ext cx="8001000" cy="3962400"/>
          </a:xfrm>
        </p:spPr>
        <p:txBody>
          <a:bodyPr/>
          <a:lstStyle/>
          <a:p>
            <a:pPr fontAlgn="auto">
              <a:buFont typeface="Arial"/>
              <a:buChar char="•"/>
              <a:defRPr/>
            </a:pPr>
            <a:r>
              <a:rPr lang="en-US" altLang="en-US" sz="3200" b="1" dirty="0"/>
              <a:t>Majors</a:t>
            </a:r>
          </a:p>
          <a:p>
            <a:pPr lvl="1" fontAlgn="auto">
              <a:buFont typeface="Arial"/>
              <a:buChar char="•"/>
              <a:defRPr/>
            </a:pPr>
            <a:r>
              <a:rPr lang="en-US" altLang="en-US" sz="2800" b="1" dirty="0"/>
              <a:t>Computer Science</a:t>
            </a:r>
          </a:p>
          <a:p>
            <a:pPr lvl="1" fontAlgn="auto">
              <a:buFont typeface="Arial"/>
              <a:buChar char="•"/>
              <a:defRPr/>
            </a:pPr>
            <a:r>
              <a:rPr lang="en-US" altLang="en-US" sz="2800" b="1" dirty="0"/>
              <a:t>Information Systems</a:t>
            </a:r>
          </a:p>
          <a:p>
            <a:pPr lvl="1" fontAlgn="auto">
              <a:buFont typeface="Arial"/>
              <a:buChar char="•"/>
              <a:defRPr/>
            </a:pPr>
            <a:r>
              <a:rPr lang="en-US" altLang="en-US" sz="2800" b="1" dirty="0"/>
              <a:t>Cybersecurity</a:t>
            </a:r>
          </a:p>
          <a:p>
            <a:pPr fontAlgn="auto">
              <a:buFont typeface="Arial"/>
              <a:buChar char="•"/>
              <a:defRPr/>
            </a:pPr>
            <a:endParaRPr lang="en-US" altLang="en-US" dirty="0"/>
          </a:p>
          <a:p>
            <a:pPr fontAlgn="auto">
              <a:buFont typeface="Arial"/>
              <a:buChar char="•"/>
              <a:defRPr/>
            </a:pPr>
            <a:endParaRPr lang="en-US" altLang="en-US" dirty="0"/>
          </a:p>
          <a:p>
            <a:pPr fontAlgn="auto">
              <a:buFont typeface="Arial"/>
              <a:buChar char="•"/>
              <a:defRPr/>
            </a:pPr>
            <a:endParaRPr lang="en-US" alt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 xmlns:a16="http://schemas.microsoft.com/office/drawing/2014/main" id="{B12A3EDE-7C67-BB43-8433-4B302E3186F8}"/>
              </a:ext>
            </a:extLst>
          </p:cNvPr>
          <p:cNvSpPr>
            <a:spLocks noGrp="1" noChangeArrowheads="1"/>
          </p:cNvSpPr>
          <p:nvPr>
            <p:ph type="title"/>
          </p:nvPr>
        </p:nvSpPr>
        <p:spPr>
          <a:xfrm>
            <a:off x="457200" y="381000"/>
            <a:ext cx="8229600" cy="1143000"/>
          </a:xfrm>
        </p:spPr>
        <p:txBody>
          <a:bodyPr>
            <a:normAutofit/>
          </a:bodyPr>
          <a:lstStyle/>
          <a:p>
            <a:pPr fontAlgn="auto">
              <a:spcAft>
                <a:spcPts val="0"/>
              </a:spcAft>
              <a:defRPr/>
            </a:pPr>
            <a:r>
              <a:rPr lang="en-US" altLang="en-US" sz="4800" b="1" dirty="0"/>
              <a:t>Classroom and Offices</a:t>
            </a:r>
          </a:p>
        </p:txBody>
      </p:sp>
      <p:sp>
        <p:nvSpPr>
          <p:cNvPr id="7171" name="Rectangle 3">
            <a:extLst>
              <a:ext uri="{FF2B5EF4-FFF2-40B4-BE49-F238E27FC236}">
                <a16:creationId xmlns="" xmlns:a16="http://schemas.microsoft.com/office/drawing/2014/main" id="{A9977C4B-6E62-0142-815C-86AED847F368}"/>
              </a:ext>
            </a:extLst>
          </p:cNvPr>
          <p:cNvSpPr>
            <a:spLocks noGrp="1" noChangeArrowheads="1"/>
          </p:cNvSpPr>
          <p:nvPr>
            <p:ph idx="1"/>
          </p:nvPr>
        </p:nvSpPr>
        <p:spPr>
          <a:xfrm>
            <a:off x="609600" y="1981200"/>
            <a:ext cx="8686800" cy="4419600"/>
          </a:xfrm>
        </p:spPr>
        <p:txBody>
          <a:bodyPr>
            <a:normAutofit/>
          </a:bodyPr>
          <a:lstStyle/>
          <a:p>
            <a:pPr fontAlgn="auto">
              <a:buFont typeface="Arial"/>
              <a:buChar char="•"/>
              <a:defRPr/>
            </a:pPr>
            <a:r>
              <a:rPr lang="en-US" altLang="en-US" sz="2400" b="1" dirty="0"/>
              <a:t>Nearly all CIS classes are taught in Dupre W214</a:t>
            </a:r>
          </a:p>
          <a:p>
            <a:pPr fontAlgn="auto">
              <a:buFont typeface="Arial"/>
              <a:buChar char="•"/>
              <a:defRPr/>
            </a:pPr>
            <a:r>
              <a:rPr lang="en-US" altLang="en-US" sz="2400" b="1" dirty="0"/>
              <a:t>Faculty Offices are right around the corner</a:t>
            </a:r>
          </a:p>
          <a:p>
            <a:pPr lvl="1" fontAlgn="auto">
              <a:buFont typeface="Arial"/>
              <a:buChar char="•"/>
              <a:defRPr/>
            </a:pPr>
            <a:r>
              <a:rPr lang="en-US" altLang="en-US" sz="2400" b="1" dirty="0"/>
              <a:t>Faculty have regularly scheduled office hours</a:t>
            </a:r>
          </a:p>
          <a:p>
            <a:pPr lvl="1" fontAlgn="auto">
              <a:buFont typeface="Arial"/>
              <a:buChar char="•"/>
              <a:defRPr/>
            </a:pPr>
            <a:r>
              <a:rPr lang="en-US" altLang="en-US" sz="2400" b="1" dirty="0"/>
              <a:t>Faculty are often available outside those hours</a:t>
            </a:r>
          </a:p>
          <a:p>
            <a:pPr fontAlgn="auto">
              <a:buFont typeface="Arial"/>
              <a:buChar char="•"/>
              <a:defRPr/>
            </a:pPr>
            <a:r>
              <a:rPr lang="en-US" altLang="en-US" sz="2400" b="1" dirty="0"/>
              <a:t>CIS Students work in W214 and the Dupre common areas</a:t>
            </a:r>
          </a:p>
          <a:p>
            <a:pPr lvl="1" fontAlgn="auto">
              <a:buFont typeface="Arial"/>
              <a:buChar char="•"/>
              <a:defRPr/>
            </a:pPr>
            <a:r>
              <a:rPr lang="en-US" altLang="en-US" sz="2400" b="1" dirty="0"/>
              <a:t>Easy access to faculty and other students</a:t>
            </a:r>
          </a:p>
          <a:p>
            <a:pPr lvl="1" fontAlgn="auto">
              <a:buFont typeface="Arial"/>
              <a:buChar char="•"/>
              <a:defRPr/>
            </a:pPr>
            <a:r>
              <a:rPr lang="en-US" altLang="en-US" sz="2400" b="1" dirty="0"/>
              <a:t>Access to computers (in W214)</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7916F5E0-0E95-8D48-992F-73D890BF4D8D}"/>
              </a:ext>
            </a:extLst>
          </p:cNvPr>
          <p:cNvSpPr>
            <a:spLocks noGrp="1" noChangeArrowheads="1"/>
          </p:cNvSpPr>
          <p:nvPr>
            <p:ph type="title"/>
          </p:nvPr>
        </p:nvSpPr>
        <p:spPr>
          <a:xfrm>
            <a:off x="0" y="0"/>
            <a:ext cx="8229600" cy="1143000"/>
          </a:xfrm>
        </p:spPr>
        <p:txBody>
          <a:bodyPr>
            <a:normAutofit/>
          </a:bodyPr>
          <a:lstStyle/>
          <a:p>
            <a:pPr fontAlgn="auto">
              <a:spcAft>
                <a:spcPts val="0"/>
              </a:spcAft>
              <a:defRPr/>
            </a:pPr>
            <a:r>
              <a:rPr lang="en-US" altLang="en-US" sz="4800" b="1" dirty="0"/>
              <a:t>Important Items</a:t>
            </a:r>
          </a:p>
        </p:txBody>
      </p:sp>
      <p:sp>
        <p:nvSpPr>
          <p:cNvPr id="15363" name="Content Placeholder 2">
            <a:extLst>
              <a:ext uri="{FF2B5EF4-FFF2-40B4-BE49-F238E27FC236}">
                <a16:creationId xmlns="" xmlns:a16="http://schemas.microsoft.com/office/drawing/2014/main" id="{21FDFCE9-4EC7-F54D-8666-39722DCF75B0}"/>
              </a:ext>
            </a:extLst>
          </p:cNvPr>
          <p:cNvSpPr>
            <a:spLocks noGrp="1" noChangeArrowheads="1"/>
          </p:cNvSpPr>
          <p:nvPr>
            <p:ph idx="1"/>
          </p:nvPr>
        </p:nvSpPr>
        <p:spPr>
          <a:xfrm>
            <a:off x="838200" y="1143000"/>
            <a:ext cx="8077200" cy="5029200"/>
          </a:xfrm>
        </p:spPr>
        <p:txBody>
          <a:bodyPr>
            <a:normAutofit/>
          </a:bodyPr>
          <a:lstStyle/>
          <a:p>
            <a:pPr fontAlgn="auto">
              <a:buFont typeface="Arial"/>
              <a:buChar char="•"/>
              <a:defRPr/>
            </a:pPr>
            <a:endParaRPr lang="en-US" altLang="en-US" sz="2400" dirty="0"/>
          </a:p>
          <a:p>
            <a:pPr fontAlgn="auto">
              <a:buFont typeface="Arial"/>
              <a:buChar char="•"/>
              <a:defRPr/>
            </a:pPr>
            <a:r>
              <a:rPr lang="en-US" altLang="en-US" sz="2400" b="1" dirty="0"/>
              <a:t>Important dates</a:t>
            </a:r>
          </a:p>
          <a:p>
            <a:pPr lvl="1" fontAlgn="auto">
              <a:buFont typeface="Arial"/>
              <a:buChar char="•"/>
              <a:defRPr/>
            </a:pPr>
            <a:r>
              <a:rPr lang="en-US" altLang="en-US" sz="2400" b="1" dirty="0"/>
              <a:t>28 August: First Day of Class</a:t>
            </a:r>
          </a:p>
          <a:p>
            <a:pPr lvl="1" fontAlgn="auto">
              <a:buFont typeface="Arial"/>
              <a:buChar char="•"/>
              <a:defRPr/>
            </a:pPr>
            <a:r>
              <a:rPr lang="en-US" altLang="en-US" sz="2400" b="1" dirty="0"/>
              <a:t>8 December: Last Day of Class</a:t>
            </a:r>
          </a:p>
          <a:p>
            <a:pPr lvl="1" fontAlgn="auto">
              <a:buFont typeface="Arial"/>
              <a:buChar char="•"/>
              <a:defRPr/>
            </a:pPr>
            <a:r>
              <a:rPr lang="en-US" altLang="en-US" sz="2400" b="1" dirty="0"/>
              <a:t>Finals: Begin Dec 11</a:t>
            </a:r>
          </a:p>
          <a:p>
            <a:pPr marL="0" indent="0" fontAlgn="auto">
              <a:buNone/>
              <a:defRPr/>
            </a:pPr>
            <a:endParaRPr lang="en-US" altLang="en-US" sz="2400" b="1" dirty="0"/>
          </a:p>
          <a:p>
            <a:pPr fontAlgn="auto">
              <a:buFont typeface="Arial"/>
              <a:buChar char="•"/>
              <a:defRPr/>
            </a:pPr>
            <a:r>
              <a:rPr lang="en-US" altLang="en-US" sz="2400" b="1" dirty="0"/>
              <a:t>During the 1st week of the Term, meet with your Faculty Advisor!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7916F5E0-0E95-8D48-992F-73D890BF4D8D}"/>
              </a:ext>
            </a:extLst>
          </p:cNvPr>
          <p:cNvSpPr>
            <a:spLocks noGrp="1" noChangeArrowheads="1"/>
          </p:cNvSpPr>
          <p:nvPr>
            <p:ph type="title"/>
          </p:nvPr>
        </p:nvSpPr>
        <p:spPr>
          <a:xfrm>
            <a:off x="-24581" y="0"/>
            <a:ext cx="8229600" cy="1143000"/>
          </a:xfrm>
        </p:spPr>
        <p:txBody>
          <a:bodyPr>
            <a:normAutofit/>
          </a:bodyPr>
          <a:lstStyle/>
          <a:p>
            <a:pPr fontAlgn="auto">
              <a:spcAft>
                <a:spcPts val="0"/>
              </a:spcAft>
              <a:defRPr/>
            </a:pPr>
            <a:r>
              <a:rPr lang="en-US" altLang="en-US" sz="4800" b="1" dirty="0"/>
              <a:t>Schedule</a:t>
            </a:r>
          </a:p>
        </p:txBody>
      </p:sp>
      <p:sp>
        <p:nvSpPr>
          <p:cNvPr id="15363" name="Content Placeholder 2">
            <a:extLst>
              <a:ext uri="{FF2B5EF4-FFF2-40B4-BE49-F238E27FC236}">
                <a16:creationId xmlns="" xmlns:a16="http://schemas.microsoft.com/office/drawing/2014/main" id="{21FDFCE9-4EC7-F54D-8666-39722DCF75B0}"/>
              </a:ext>
            </a:extLst>
          </p:cNvPr>
          <p:cNvSpPr>
            <a:spLocks noGrp="1" noChangeArrowheads="1"/>
          </p:cNvSpPr>
          <p:nvPr>
            <p:ph idx="1"/>
          </p:nvPr>
        </p:nvSpPr>
        <p:spPr>
          <a:xfrm>
            <a:off x="381000" y="1600200"/>
            <a:ext cx="7696200" cy="5029200"/>
          </a:xfrm>
        </p:spPr>
        <p:txBody>
          <a:bodyPr>
            <a:normAutofit fontScale="92500"/>
          </a:bodyPr>
          <a:lstStyle/>
          <a:p>
            <a:pPr fontAlgn="auto">
              <a:buFont typeface="Arial"/>
              <a:buChar char="•"/>
              <a:defRPr/>
            </a:pPr>
            <a:r>
              <a:rPr lang="en-US" altLang="en-US" sz="2400" b="1" dirty="0"/>
              <a:t>First-semester schedule is similar for all  CIS majors</a:t>
            </a:r>
          </a:p>
          <a:p>
            <a:pPr lvl="1" fontAlgn="auto">
              <a:buFont typeface="Arial"/>
              <a:buChar char="•"/>
              <a:defRPr/>
            </a:pPr>
            <a:r>
              <a:rPr lang="en-US" altLang="en-US" sz="2400" b="1" dirty="0"/>
              <a:t>Programming Core</a:t>
            </a:r>
          </a:p>
          <a:p>
            <a:pPr lvl="2" fontAlgn="auto">
              <a:buFont typeface="Arial"/>
              <a:buChar char="•"/>
              <a:defRPr/>
            </a:pPr>
            <a:r>
              <a:rPr lang="en-US" altLang="en-US" sz="2400" b="1" dirty="0"/>
              <a:t>CS 102</a:t>
            </a:r>
          </a:p>
          <a:p>
            <a:pPr lvl="2" fontAlgn="auto">
              <a:buFont typeface="Arial"/>
              <a:buChar char="•"/>
              <a:defRPr/>
            </a:pPr>
            <a:r>
              <a:rPr lang="en-US" altLang="en-US" sz="2400" b="1" dirty="0"/>
              <a:t>CS 110 (CS 111 for students with CS110 credit)</a:t>
            </a:r>
          </a:p>
          <a:p>
            <a:pPr lvl="1" fontAlgn="auto">
              <a:buFont typeface="Arial"/>
              <a:buChar char="•"/>
              <a:defRPr/>
            </a:pPr>
            <a:r>
              <a:rPr lang="en-US" altLang="en-US" sz="2400" b="1" dirty="0"/>
              <a:t> Core – 1400/1500 plus…</a:t>
            </a:r>
          </a:p>
          <a:p>
            <a:pPr lvl="1" fontAlgn="auto">
              <a:buFont typeface="Arial"/>
              <a:buChar char="•"/>
              <a:defRPr/>
            </a:pPr>
            <a:r>
              <a:rPr lang="en-US" altLang="en-US" sz="2400" b="1" dirty="0"/>
              <a:t>Math</a:t>
            </a:r>
          </a:p>
          <a:p>
            <a:pPr fontAlgn="auto">
              <a:buFont typeface="Arial"/>
              <a:buChar char="•"/>
              <a:defRPr/>
            </a:pPr>
            <a:r>
              <a:rPr lang="en-US" altLang="en-US" sz="2400" b="1" dirty="0"/>
              <a:t>Typical Schedule is 14 – 17 Hours</a:t>
            </a:r>
          </a:p>
          <a:p>
            <a:pPr lvl="1" fontAlgn="auto">
              <a:buFont typeface="Arial"/>
              <a:buChar char="•"/>
              <a:defRPr/>
            </a:pPr>
            <a:r>
              <a:rPr lang="en-US" altLang="en-US" sz="2400" b="1" dirty="0"/>
              <a:t>Most classes are three credits: three lectures per week</a:t>
            </a:r>
          </a:p>
          <a:p>
            <a:pPr lvl="1" fontAlgn="auto">
              <a:buFont typeface="Arial"/>
              <a:buChar char="•"/>
              <a:defRPr/>
            </a:pPr>
            <a:r>
              <a:rPr lang="en-US" altLang="en-US" sz="2400" b="1" dirty="0"/>
              <a:t>Labs and some other classes have a different accounting</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7916F5E0-0E95-8D48-992F-73D890BF4D8D}"/>
              </a:ext>
            </a:extLst>
          </p:cNvPr>
          <p:cNvSpPr>
            <a:spLocks noGrp="1" noChangeArrowheads="1"/>
          </p:cNvSpPr>
          <p:nvPr>
            <p:ph type="title"/>
          </p:nvPr>
        </p:nvSpPr>
        <p:spPr>
          <a:xfrm>
            <a:off x="-29497" y="0"/>
            <a:ext cx="8229600" cy="1143000"/>
          </a:xfrm>
        </p:spPr>
        <p:txBody>
          <a:bodyPr>
            <a:normAutofit/>
          </a:bodyPr>
          <a:lstStyle/>
          <a:p>
            <a:pPr fontAlgn="auto">
              <a:spcAft>
                <a:spcPts val="0"/>
              </a:spcAft>
              <a:defRPr/>
            </a:pPr>
            <a:r>
              <a:rPr lang="en-US" altLang="en-US" sz="4800" b="1" dirty="0"/>
              <a:t>Schedule</a:t>
            </a:r>
          </a:p>
        </p:txBody>
      </p:sp>
      <p:sp>
        <p:nvSpPr>
          <p:cNvPr id="15363" name="Content Placeholder 2">
            <a:extLst>
              <a:ext uri="{FF2B5EF4-FFF2-40B4-BE49-F238E27FC236}">
                <a16:creationId xmlns="" xmlns:a16="http://schemas.microsoft.com/office/drawing/2014/main" id="{21FDFCE9-4EC7-F54D-8666-39722DCF75B0}"/>
              </a:ext>
            </a:extLst>
          </p:cNvPr>
          <p:cNvSpPr>
            <a:spLocks noGrp="1" noChangeArrowheads="1"/>
          </p:cNvSpPr>
          <p:nvPr>
            <p:ph idx="1"/>
          </p:nvPr>
        </p:nvSpPr>
        <p:spPr>
          <a:xfrm>
            <a:off x="76200" y="1600200"/>
            <a:ext cx="8991600" cy="5029200"/>
          </a:xfrm>
        </p:spPr>
        <p:txBody>
          <a:bodyPr/>
          <a:lstStyle/>
          <a:p>
            <a:pPr fontAlgn="auto">
              <a:buFont typeface="Arial"/>
              <a:buChar char="•"/>
              <a:defRPr/>
            </a:pPr>
            <a:r>
              <a:rPr lang="en-US" altLang="en-US" sz="2200" b="1" dirty="0"/>
              <a:t>Most of your time is not in class</a:t>
            </a:r>
          </a:p>
          <a:p>
            <a:pPr lvl="1" fontAlgn="auto">
              <a:buFont typeface="Arial"/>
              <a:buChar char="•"/>
              <a:defRPr/>
            </a:pPr>
            <a:r>
              <a:rPr lang="en-US" altLang="en-US" sz="2200" b="1" dirty="0"/>
              <a:t>Common to have blocks of time with no classes during the Day</a:t>
            </a:r>
          </a:p>
          <a:p>
            <a:pPr lvl="1" fontAlgn="auto">
              <a:buFont typeface="Arial"/>
              <a:buChar char="•"/>
              <a:defRPr/>
            </a:pPr>
            <a:r>
              <a:rPr lang="en-US" altLang="en-US" sz="2200" b="1" dirty="0"/>
              <a:t>Common to have days with more classes than other days</a:t>
            </a:r>
          </a:p>
          <a:p>
            <a:pPr fontAlgn="auto">
              <a:buFont typeface="Arial"/>
              <a:buChar char="•"/>
              <a:defRPr/>
            </a:pPr>
            <a:r>
              <a:rPr lang="en-US" altLang="en-US" sz="2200" b="1" dirty="0"/>
              <a:t>How you spend your time will determine how well you do</a:t>
            </a:r>
          </a:p>
          <a:p>
            <a:pPr lvl="1" fontAlgn="auto">
              <a:buFont typeface="Arial"/>
              <a:buChar char="•"/>
              <a:defRPr/>
            </a:pPr>
            <a:r>
              <a:rPr lang="en-US" altLang="en-US" sz="2200" b="1" dirty="0"/>
              <a:t>Faculty assume two-to-three hours of work outside class per credit hour</a:t>
            </a:r>
          </a:p>
          <a:p>
            <a:pPr lvl="1" fontAlgn="auto">
              <a:buFont typeface="Arial"/>
              <a:buChar char="•"/>
              <a:defRPr/>
            </a:pPr>
            <a:r>
              <a:rPr lang="en-US" altLang="en-US" sz="2200" b="1" dirty="0"/>
              <a:t>Three-credit course: six-to-nine hours of work</a:t>
            </a:r>
          </a:p>
          <a:p>
            <a:pPr lvl="1" fontAlgn="auto">
              <a:buFont typeface="Arial"/>
              <a:buChar char="•"/>
              <a:defRPr/>
            </a:pPr>
            <a:r>
              <a:rPr lang="en-US" altLang="en-US" sz="2200" b="1" dirty="0"/>
              <a:t>Five Class Load: 30-45 hours per week in studies</a:t>
            </a:r>
          </a:p>
          <a:p>
            <a:pPr lvl="1" fontAlgn="auto">
              <a:buFont typeface="Arial"/>
              <a:buChar char="•"/>
              <a:defRPr/>
            </a:pPr>
            <a:r>
              <a:rPr lang="en-US" altLang="en-US" sz="2200" b="1" dirty="0"/>
              <a:t>The first two weeks of the semester are not typical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7916F5E0-0E95-8D48-992F-73D890BF4D8D}"/>
              </a:ext>
            </a:extLst>
          </p:cNvPr>
          <p:cNvSpPr>
            <a:spLocks noGrp="1" noChangeArrowheads="1"/>
          </p:cNvSpPr>
          <p:nvPr>
            <p:ph type="title"/>
          </p:nvPr>
        </p:nvSpPr>
        <p:spPr>
          <a:xfrm>
            <a:off x="-34413" y="29497"/>
            <a:ext cx="8229600" cy="1143000"/>
          </a:xfrm>
        </p:spPr>
        <p:txBody>
          <a:bodyPr>
            <a:normAutofit/>
          </a:bodyPr>
          <a:lstStyle/>
          <a:p>
            <a:pPr fontAlgn="auto">
              <a:spcAft>
                <a:spcPts val="0"/>
              </a:spcAft>
              <a:defRPr/>
            </a:pPr>
            <a:r>
              <a:rPr lang="en-US" altLang="en-US" sz="4800" b="1" dirty="0"/>
              <a:t>Schedule</a:t>
            </a:r>
          </a:p>
        </p:txBody>
      </p:sp>
      <p:sp>
        <p:nvSpPr>
          <p:cNvPr id="15363" name="Content Placeholder 2">
            <a:extLst>
              <a:ext uri="{FF2B5EF4-FFF2-40B4-BE49-F238E27FC236}">
                <a16:creationId xmlns="" xmlns:a16="http://schemas.microsoft.com/office/drawing/2014/main" id="{21FDFCE9-4EC7-F54D-8666-39722DCF75B0}"/>
              </a:ext>
            </a:extLst>
          </p:cNvPr>
          <p:cNvSpPr>
            <a:spLocks noGrp="1" noChangeArrowheads="1"/>
          </p:cNvSpPr>
          <p:nvPr>
            <p:ph idx="1"/>
          </p:nvPr>
        </p:nvSpPr>
        <p:spPr>
          <a:xfrm>
            <a:off x="498987" y="1524000"/>
            <a:ext cx="7696200" cy="4267200"/>
          </a:xfrm>
        </p:spPr>
        <p:txBody>
          <a:bodyPr/>
          <a:lstStyle/>
          <a:p>
            <a:pPr lvl="1" algn="ctr" fontAlgn="auto">
              <a:buFont typeface="Arial"/>
              <a:buChar char="•"/>
              <a:defRPr/>
            </a:pPr>
            <a:r>
              <a:rPr lang="en-US" altLang="en-US" sz="2200" b="1" dirty="0"/>
              <a:t>The Department Website has lots of useful information: cis.stvincent.edu</a:t>
            </a:r>
          </a:p>
          <a:p>
            <a:pPr lvl="1" fontAlgn="auto">
              <a:buFont typeface="Arial"/>
              <a:buChar char="•"/>
              <a:defRPr/>
            </a:pPr>
            <a:endParaRPr lang="en-US" altLang="en-US" sz="2200" b="1" dirty="0"/>
          </a:p>
          <a:p>
            <a:pPr lvl="1" fontAlgn="auto">
              <a:buFont typeface="Arial"/>
              <a:buChar char="•"/>
              <a:defRPr/>
            </a:pPr>
            <a:r>
              <a:rPr lang="en-US" altLang="en-US" sz="2200" b="1" dirty="0"/>
              <a:t>Tentative schedule of class offerings: https://</a:t>
            </a:r>
            <a:r>
              <a:rPr lang="en-US" altLang="en-US" sz="2200" b="1" dirty="0" err="1"/>
              <a:t>cis.stvincent.edu</a:t>
            </a:r>
            <a:r>
              <a:rPr lang="en-US" altLang="en-US" sz="2200" b="1" dirty="0"/>
              <a:t>/cis/</a:t>
            </a:r>
            <a:r>
              <a:rPr lang="en-US" altLang="en-US" sz="2200" b="1" dirty="0" err="1"/>
              <a:t>DeptInfo</a:t>
            </a:r>
            <a:r>
              <a:rPr lang="en-US" altLang="en-US" sz="2200" b="1" dirty="0"/>
              <a:t>/</a:t>
            </a:r>
            <a:r>
              <a:rPr lang="en-US" altLang="en-US" sz="2200" b="1" dirty="0" err="1"/>
              <a:t>FutureCourseOfferings.php</a:t>
            </a:r>
            <a:endParaRPr lang="en-US" altLang="en-US" sz="2200" b="1" dirty="0"/>
          </a:p>
        </p:txBody>
      </p:sp>
    </p:spTree>
    <p:extLst>
      <p:ext uri="{BB962C8B-B14F-4D97-AF65-F5344CB8AC3E}">
        <p14:creationId xmlns:p14="http://schemas.microsoft.com/office/powerpoint/2010/main" val="223707285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{BD3EE0EF-2A1E-AB47-9321-0BC91E780B2B}tf10001063</Template>
  <TotalTime>2918</TotalTime>
  <Words>732</Words>
  <Application>Microsoft Office PowerPoint</Application>
  <PresentationFormat>On-screen Show (4:3)</PresentationFormat>
  <Paragraphs>122</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Mesh</vt:lpstr>
      <vt:lpstr>Welcome to CIS Orientation</vt:lpstr>
      <vt:lpstr>Academic Orientation 2023</vt:lpstr>
      <vt:lpstr>CIS Faculty</vt:lpstr>
      <vt:lpstr>CIS Majors</vt:lpstr>
      <vt:lpstr>Classroom and Offices</vt:lpstr>
      <vt:lpstr>Important Items</vt:lpstr>
      <vt:lpstr>Schedule</vt:lpstr>
      <vt:lpstr>Schedule</vt:lpstr>
      <vt:lpstr>Schedule</vt:lpstr>
      <vt:lpstr>Schedule</vt:lpstr>
      <vt:lpstr>Academic success</vt:lpstr>
      <vt:lpstr>Transition to College</vt:lpstr>
      <vt:lpstr>Transition to College</vt:lpstr>
      <vt:lpstr>Workstudy Jobs</vt:lpstr>
      <vt:lpstr>The Saint Vincent Advantage:</vt:lpstr>
    </vt:vector>
  </TitlesOfParts>
  <Company>Saint Vincent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dc:title>
  <dc:creator>Br. David Carlson</dc:creator>
  <cp:lastModifiedBy>Carlson, David</cp:lastModifiedBy>
  <cp:revision>146</cp:revision>
  <cp:lastPrinted>2000-06-15T01:41:43Z</cp:lastPrinted>
  <dcterms:created xsi:type="dcterms:W3CDTF">1999-06-25T14:27:24Z</dcterms:created>
  <dcterms:modified xsi:type="dcterms:W3CDTF">2023-07-07T14:49:42Z</dcterms:modified>
</cp:coreProperties>
</file>